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64" r:id="rId11"/>
    <p:sldId id="271" r:id="rId12"/>
    <p:sldId id="265" r:id="rId13"/>
    <p:sldId id="266" r:id="rId14"/>
    <p:sldId id="272" r:id="rId15"/>
    <p:sldId id="267" r:id="rId16"/>
    <p:sldId id="268" r:id="rId17"/>
    <p:sldId id="273" r:id="rId18"/>
    <p:sldId id="269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394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1.bp.blogspot.com/-a4X6yBlwfR4/TuJrUzN7U0I/AAAAAAAAQbI/dW8tV7CZzE8/s1600/tipos-de-personas-positivas-y-negativas-en-twitter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elinfierno.org/misc/imagenes/infierno/infierno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2.bp.blogspot.com/-dzlQGczUCEk/ThObWgSd_CI/AAAAAAAAABA/kB2gc0tK_sY/s1600/funeral%255B1%255D.jp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5040560" cy="4464496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s-CO" sz="7200" dirty="0" smtClean="0">
                <a:latin typeface="Algerian" pitchFamily="82" charset="0"/>
              </a:rPr>
              <a:t>EL FIN DEL CONFLICTO</a:t>
            </a:r>
            <a:endParaRPr lang="es-CO" sz="7200" dirty="0">
              <a:latin typeface="Algerian" pitchFamily="82" charset="0"/>
            </a:endParaRPr>
          </a:p>
        </p:txBody>
      </p:sp>
      <p:pic>
        <p:nvPicPr>
          <p:cNvPr id="1027" name="Picture 3" descr="http://nfc-pr.com/../images2/bookimages/sEl%20Conflicto%20de%20los%20Sigl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124744"/>
            <a:ext cx="3312368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4536504" cy="6048672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sz="4000" dirty="0" smtClean="0">
                <a:latin typeface="Algerian" pitchFamily="82" charset="0"/>
              </a:rPr>
              <a:t>El final del “gran conflicto”, que aunque no se ve, es real, estamos involucrados tu y yo.</a:t>
            </a:r>
            <a:endParaRPr lang="es-CO" sz="4000" dirty="0">
              <a:latin typeface="Algerian" pitchFamily="82" charset="0"/>
            </a:endParaRPr>
          </a:p>
        </p:txBody>
      </p:sp>
      <p:pic>
        <p:nvPicPr>
          <p:cNvPr id="4" name="Picture 2" descr="http://t1.gstatic.com/images?q=tbn:ANd9GcQV-yt3NZi3XDp7ZfRwvSUy06qt1VTf7BbHL6AG0qQz-EHcBOQfs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76672"/>
            <a:ext cx="4032448" cy="60963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ES_tradnl" sz="5400" i="1" dirty="0" smtClean="0">
                <a:latin typeface="Algerian" pitchFamily="82" charset="0"/>
              </a:rPr>
              <a:t>el conflicto entre Dios y Satanás está por concluir.</a:t>
            </a:r>
          </a:p>
          <a:p>
            <a:pPr algn="ctr">
              <a:buNone/>
            </a:pPr>
            <a:endParaRPr lang="es-ES_tradnl" sz="5400" i="1" dirty="0" smtClean="0">
              <a:latin typeface="Algerian" pitchFamily="82" charset="0"/>
            </a:endParaRPr>
          </a:p>
          <a:p>
            <a:pPr algn="ctr">
              <a:buNone/>
            </a:pPr>
            <a:r>
              <a:rPr lang="es-ES_tradnl" sz="5400" i="1" dirty="0" smtClean="0">
                <a:latin typeface="Algerian" pitchFamily="82" charset="0"/>
              </a:rPr>
              <a:t> y A medida que el fin se acerca, el asunto vital de lealtad a Dios llegará a ser decisivo.</a:t>
            </a:r>
            <a:endParaRPr lang="es-CO" sz="5400" dirty="0"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544616" cy="612068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La humanidad separada de Dios, vive sin esperanza. Pero a la luz de la Biblia tenemos esperanza.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 </a:t>
            </a:r>
            <a:r>
              <a:rPr lang="es-CO" dirty="0" smtClean="0">
                <a:solidFill>
                  <a:srgbClr val="FF0000"/>
                </a:solidFill>
              </a:rPr>
              <a:t>La historia del mundo registra  que han ávido conflictos durante todos las épocas de la humanidad en diferentes países. Y se resuelve uno, y surge otro. ¿Cual es la razón? porque hay alguien intereso en que hayan conflictos para sembrar el caos y la miseria.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16386" name="Picture 2" descr="http://t1.gstatic.com/images?q=tbn:ANd9GcSsYcf_dARU3D9E6qVW2B7bBI9_fshy6fpS8NVT3S2Bd6v9WZuYH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332656"/>
            <a:ext cx="2736304" cy="2376264"/>
          </a:xfrm>
          <a:prstGeom prst="rect">
            <a:avLst/>
          </a:prstGeom>
          <a:noFill/>
        </p:spPr>
      </p:pic>
      <p:pic>
        <p:nvPicPr>
          <p:cNvPr id="16390" name="Picture 6" descr="http://t1.gstatic.com/images?q=tbn:ANd9GcRlLgboYdE2kmStIDklmXgBCOSJHqknhNjU0pW9v614FeqiU62ar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924944"/>
            <a:ext cx="2664296" cy="252028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156176" y="5733255"/>
            <a:ext cx="2736304" cy="101566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dirty="0" smtClean="0"/>
              <a:t>A la luz de la Biblia sabemos que los conflictos terminarán.</a:t>
            </a:r>
            <a:endParaRPr lang="es-CO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lgerian" pitchFamily="82" charset="0"/>
              </a:rPr>
              <a:t>¿De que forma terminará este mundo?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  Surgen cinco teorías: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sz="35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Que va a avenir un meteorito y se estrellarla contra la tierra.</a:t>
            </a:r>
          </a:p>
          <a:p>
            <a:pPr>
              <a:buNone/>
            </a:pP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). Que será el calentamiento global.</a:t>
            </a:r>
          </a:p>
          <a:p>
            <a:pPr>
              <a:buNone/>
            </a:pPr>
            <a:r>
              <a:rPr lang="es-CO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). Que ocurrirá por una guerra nuclear.</a:t>
            </a:r>
          </a:p>
          <a:p>
            <a:pPr>
              <a:buNone/>
            </a:pPr>
            <a:r>
              <a:rPr lang="es-CO" b="1" dirty="0" smtClean="0">
                <a:solidFill>
                  <a:srgbClr val="FF0000"/>
                </a:solidFill>
              </a:rPr>
              <a:t>4</a:t>
            </a:r>
            <a:r>
              <a:rPr lang="es-CO" dirty="0" smtClean="0"/>
              <a:t>). Que será ocasionado por un grave enfermedad que acabará con toda la humanidad. Y</a:t>
            </a:r>
          </a:p>
          <a:p>
            <a:pPr>
              <a:buNone/>
            </a:pPr>
            <a:r>
              <a:rPr lang="es-CO" b="1" dirty="0" smtClean="0">
                <a:solidFill>
                  <a:srgbClr val="FF0000"/>
                </a:solidFill>
              </a:rPr>
              <a:t>5</a:t>
            </a:r>
            <a:r>
              <a:rPr lang="es-CO" dirty="0" smtClean="0"/>
              <a:t>). Por la superpoblación que agotara toda la capacidad alimenticia del mundo.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s-CO" b="1" dirty="0" smtClean="0">
                <a:latin typeface="Agency FB" pitchFamily="34" charset="0"/>
              </a:rPr>
              <a:t>¿Cuál será la verdad?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08720"/>
          </a:xfrm>
          <a:solidFill>
            <a:schemeClr val="bg1"/>
          </a:solidFill>
        </p:spPr>
        <p:txBody>
          <a:bodyPr/>
          <a:lstStyle/>
          <a:p>
            <a:pPr algn="ctr">
              <a:buNone/>
            </a:pPr>
            <a:r>
              <a:rPr lang="es-CO" dirty="0" smtClean="0"/>
              <a:t>  La única respuesta la tiene la Biblia, la Palabra de Dios.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11560" y="3068960"/>
            <a:ext cx="4824536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4000" dirty="0" smtClean="0"/>
              <a:t>Muchos dicen: </a:t>
            </a:r>
            <a:r>
              <a:rPr lang="es-CO" sz="4000" dirty="0" smtClean="0">
                <a:solidFill>
                  <a:srgbClr val="FF0000"/>
                </a:solidFill>
              </a:rPr>
              <a:t>¡No, que va! ¡el mundo se acaba para el que muere! ¡pero este mundo nuca se acaba!</a:t>
            </a:r>
          </a:p>
          <a:p>
            <a:pPr algn="ctr">
              <a:buNone/>
            </a:pPr>
            <a:endParaRPr lang="es-CO" sz="3200" dirty="0" smtClean="0">
              <a:solidFill>
                <a:srgbClr val="FF0000"/>
              </a:solidFill>
            </a:endParaRPr>
          </a:p>
        </p:txBody>
      </p:sp>
      <p:pic>
        <p:nvPicPr>
          <p:cNvPr id="9218" name="Picture 2" descr="http://3.bp.blogspot.com/_n0EM_zLV8hI/SNxEKmnOgRI/AAAAAAAAA6g/ZfiGxI7Oazs/s400/La+Santa+bibl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708920"/>
            <a:ext cx="3240360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u="sng" dirty="0" smtClean="0">
                <a:solidFill>
                  <a:srgbClr val="FF0000"/>
                </a:solidFill>
              </a:rPr>
              <a:t>¿Que ocurre cuando morimos?</a:t>
            </a:r>
            <a:br>
              <a:rPr lang="es-CO" u="sng" dirty="0" smtClean="0">
                <a:solidFill>
                  <a:srgbClr val="FF0000"/>
                </a:solidFill>
              </a:rPr>
            </a:b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196752"/>
            <a:ext cx="5508104" cy="5328592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Sobre este tema existen barias enseñanzas sostenidas por puchas religiones, y eso lo vamos a descubrir a través de la Biblia, la Palabra de Dios.</a:t>
            </a:r>
          </a:p>
          <a:p>
            <a:pPr algn="ctr">
              <a:buNone/>
            </a:pPr>
            <a:r>
              <a:rPr lang="es-CO" dirty="0" smtClean="0"/>
              <a:t>   </a:t>
            </a:r>
          </a:p>
          <a:p>
            <a:pPr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 Dicen que cuando uno se muere: Si fue bueno se va  para el cielo, si fue malo, para el infierno o si fue medio malo, para el purgatorio a purificarse allí en la candela por un tiempo.  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8194" name="Picture 2" descr="http://www.corazones.org/maria/carmen_virgen/z_carmen_purgato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772816"/>
            <a:ext cx="2771775" cy="370522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68144" y="5733256"/>
            <a:ext cx="3024336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s-CO" sz="2800" dirty="0" smtClean="0"/>
              <a:t>  ¿Será esto cierto?</a:t>
            </a:r>
            <a:endParaRPr lang="es-CO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080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Para saber la verdad, tenemos que remontarnos a la creación del hombre.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259449"/>
            <a:ext cx="4752528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Génesis 2:7.</a:t>
            </a:r>
          </a:p>
          <a:p>
            <a:pPr algn="ctr">
              <a:buNone/>
            </a:pPr>
            <a:r>
              <a:rPr lang="es-CO" sz="3200" dirty="0" smtClean="0"/>
              <a:t>    </a:t>
            </a:r>
            <a:r>
              <a:rPr lang="es-CO" sz="2800" dirty="0" smtClean="0"/>
              <a:t>“Entonces Jehová Dios formó al hombre del </a:t>
            </a:r>
            <a:r>
              <a:rPr lang="es-CO" sz="2800" u="sng" dirty="0" smtClean="0"/>
              <a:t>polvo de la tierra</a:t>
            </a:r>
            <a:r>
              <a:rPr lang="es-CO" sz="2800" dirty="0" smtClean="0"/>
              <a:t>, y sopló en su nariz </a:t>
            </a:r>
            <a:r>
              <a:rPr lang="es-CO" sz="2800" u="sng" dirty="0" smtClean="0"/>
              <a:t>aliento de vida</a:t>
            </a:r>
            <a:r>
              <a:rPr lang="es-CO" sz="2800" dirty="0" smtClean="0"/>
              <a:t>,</a:t>
            </a:r>
          </a:p>
          <a:p>
            <a:pPr algn="ctr">
              <a:buNone/>
            </a:pPr>
            <a:r>
              <a:rPr lang="es-CO" sz="2800" dirty="0" smtClean="0"/>
              <a:t> </a:t>
            </a:r>
          </a:p>
          <a:p>
            <a:pPr algn="ctr">
              <a:buNone/>
            </a:pPr>
            <a:r>
              <a:rPr lang="es-CO" sz="2800" dirty="0" smtClean="0"/>
              <a:t>y </a:t>
            </a:r>
            <a:r>
              <a:rPr lang="es-CO" sz="2800" dirty="0" smtClean="0"/>
              <a:t>fue el hombre un ser viviente”. La versión de Felix Torres Amat: termina diciendo: “Con alma racional”.</a:t>
            </a:r>
          </a:p>
          <a:p>
            <a:pPr>
              <a:buNone/>
            </a:pPr>
            <a:endParaRPr lang="es-CO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5580112" y="4941168"/>
            <a:ext cx="3240360" cy="181588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O sea que: </a:t>
            </a:r>
            <a:r>
              <a:rPr lang="es-CO" sz="2800" u="sng" dirty="0" smtClean="0">
                <a:solidFill>
                  <a:srgbClr val="0070C0"/>
                </a:solidFill>
              </a:rPr>
              <a:t>No tenemos alma, somos un </a:t>
            </a:r>
            <a:r>
              <a:rPr lang="es-CO" sz="2800" u="sng" dirty="0" smtClean="0">
                <a:solidFill>
                  <a:srgbClr val="0070C0"/>
                </a:solidFill>
              </a:rPr>
              <a:t>alma, una persona.</a:t>
            </a:r>
            <a:endParaRPr lang="es-CO" sz="2800" dirty="0"/>
          </a:p>
        </p:txBody>
      </p:sp>
      <p:sp>
        <p:nvSpPr>
          <p:cNvPr id="10242" name="AutoShape 2" descr="data:image/jpeg;base64,/9j/4AAQSkZJRgABAQAAAQABAAD/2wCEAAkGBhQQEBISEBQSEhQVFRQXFxQUFBcXFhYVFBQVFxcVFhUaHCYgFxkjGhIXHy8gIycpLSwsFyAxODAqNSYrLCkBCQoKDgwOGg8PGiwkHyQsLCwsLywsLCwsLCwsLCwsLCwvLCwsLCwsLCwsLCksLCwpLCwpLCwsLCwsKSwsLCwsLP/AABEIAN8A4gMBIgACEQEDEQH/xAAbAAEAAgMBAQAAAAAAAAAAAAAABAUBAwYCB//EAEAQAAIBAwIDBgMGAwYGAwEAAAECAwAEERIhBTFBBhMiUWFxMoGRFCNCUnKhYrHBB5Ki0eHwM1Njc4KyNKPxJP/EABgBAAMBAQAAAAAAAAAAAAAAAAABAgME/8QAIhEBAQADAAMAAgIDAAAAAAAAAAECESESMUEDUSIyE2Fx/9oADAMBAAIRAxEAPwD7hSlKzBSlKAUpSjYKUpQClKxmjegzSlKAUpSgFKUoBQGq2bio1FUwx3Cj8zA4Y5/Kp2Pz8t5FnGwySW9jjn1IIJ51Pnu6h6SqUpVEUrVPOEx6kDfb1J+QBPyrXY3feqJFBCsAVyMEgjOcdOdLc3o9JNYrNKZFKUoDGKxXqvJqMocKxWaVnqG9UpSujSSlKUaBSlYJooZpWEcEZG4rNEBTFKUaBSlKAUpVZxjtBFa6Q5LSP8ESDVI/6VHT15UWyexrazqh49xdg32aHPeMATgNspzvkfCNufPoN/EsnhVxcS4aVY4l3OkZZyDyBOcDHn18lqxjt1UlgoBbmcDJxyyetRd5zivV65zg3ZsazJOHYjwIGc4VcYLLGp0RhsYCryVV6ls9LHGFGFAA8hsK9Up4YTEW7KUrxNJpVmPQE/QZq/8AaVJx2bUVQAnvHMQ/QFJlI9xhM9M1dQRkDf8A0HoPSqCKbXIdy3d/dbdZWOZMH8xPhz+EKx610Sisfx9ytXl60zSlK10gpSlAKwRWaUqHmlKVmb1SlK2IpSlAKUpQGKzSsE4pBmvJXcb4/rWuSULgt8h/THnSLU3ibwjouf3b19P59FvfD03Vovb5IUaSV1jRRlndgqj3Jqu432lS2wgHeTEZWJTvjlqc/gXf3PIAnaqS04RNdSrPdIZGXJRJMxwx5GMpETrLdNcgBwfhFTln8hzH9ts/aSa6OLQfZods3U6+Jh/0ID6cmkx+lqncJ7JwxZcZd3wXllAkkk5fGzrn2HIdAKuI7UDGAoPU4H0GMfWpFTjhcu5HcpPTTFbBeW2fLYcschW6lK1kk5EFKUpgqHxSfQmdzuNhzIXxkD1IUj51IlmC4z1Kj+8cVz/aK6MjQxxnmAx8zqICADqThj5YVqy/LlrGrxx3W7s/aYCkYCpqzjkXfxSEe7Nz6BQOrYvqjWFt3cYXn/L2Hp/+8yak1X45rEsrulKUq0lKUzSBWDWpbkE4G/Pf2x/mK3VO5lOG84pSlSe3qlKw3LbnWqWaUpQClKUArTczBAWbkBn1J6Aev+lbqiXEeuRB+FDrPqw+Ae25b3UVOXo4zDASdb/F0H5R5evvVXccbaaVoLQZ0HEs+AUjOAdCZ2eXDA/lXIJycIfHGJpLi5S1hJWNcPcuMZCMG7uIerlST5AD81XsFusahUAUDkBUeO+Q9oFhwCKLJCAs27McszHzZjux9/ljlVkBQms1WOMx5Ct2UpStCKVgms0AqPfTaVzvnKgY5k6hsB1qQTVbAxkCyYOWY6QeSqCRnHmVGd/PFZ/kvNRWM+vMdqZDq+FSBvvqOMjAB5Dc7/xHzyKpIWe78a4ZmJXqUgQaN/LUdWP+4/vXSXNysaF3YKo5k8tzj+ZFVnZ4M4adxhpdJI8gq4CD0Ulh6kseorH/ABzcipl9XApSldTMpSlIMM2NzVTxDiW4Vc51FcD8TFBpT/HqPLAU9N6n3cgGM+ZJHmACf54qt4Taa2MrdC4HkWLZkb5vkeyDzNYfkyuV8IvGa7VjZW2kZbdiBnyAHJR6D99z1qTSlbSamkW7KUpS0ClKVQKUpTBSlKQK84AyeXU16qh7WqZo0tEbSbl+7Yg4YQKNc5GORKKUB6GRaVCfwiSORWnhGBM2vVjHeYUIrj+EqikeYwetT68xxhQAoAAAAA2AA5ADoKg8bunSMLDjvZHWNCdwpb4nIzuFQM+OunFL1D9sXHGkEhhTEkwAPdKRqAPIt+Qe9arn7Yf+H9lHo3eNj0yCM++BUjhPB47ZNMY3JLO7bvI5xqd26scf0GwFTqJL9p7nxzl3xW9hTU1ss4BGruH+8x1ZIn2cemsH0NXNhxBZ0DJn1UjDKeoYdDsfpUqq1rRYZ+9U6RKQrrnYufhYDodsHHPOfPK7j0vbxw6JpIk71i2HcsTjxlJHC7Y+HIB+Q6VaA0bltRRgVU4KicSvhEANy0h0IAM5YgnH0BPsprfbQ6EVR+EAfSuWfii3PFbaJGP3MVxK655Mp+zgMvnmV/7lddUybvkd5NOb7YyF/s1rHnVPLvj8MUQ1u5/SdGPUgda6GKMKoVRgAAAeQGwFc9wVvtN5cXODpXFvEf4I2y5H6pDueoSOukowu7bBecKUpWiStc8mkZAzuo+rAf1rYTVVxu52jiXJaRuQODhdzv0GcDPQEnpWeeWoeM3Wi5laUhY/icHDYz3aFjqkPTOAAo6sPIGre2t1jRUQYVQAB6AYG/WtdlZCMebHGpvMgYG3QADAHkPnUmlhjr37PK7KUpWiSlKUtApSlMFKUoBSlKAVyPCLo3HFryXP3NrGtsm/h7xmEs7fIpGp/Qa6TinEUtoZJpThI1LN7DoPU8vnVP2O4AYLERzjMkxklnyTvJcMXcH21advKpvvRrLhcrSAzMSFkwUTYBY99JPXUwOo55ZA6EmJxy6RJrQueUrn2zbzDUf3HnlhVsqY2GwH+9q4/th9/FcGMNrhKqrLuVKrqMm24AaQAnGfu22IFY23XV4zq5l46Rcxx7hXZlwy4yq+HWrdfvGRdPk4anaPjbwxt9nELMuNbSzCNYQwJVmAVmYsdlULua53sZ2wS6t1kKkPCqiZGI1rLHEUcjO5DbAEeRzXX8L4hFdRCWPDK4wRsSNt0b1GcEVWOXluFZrqD2evrmQsLjufDj4I7iM78tph4hsdxVf2j4zJpZo/szIjROq964nZllXAEYjPxONA551ZyM10i93GQo0oSNugwpAHpzYbetUfGbPMckr/ABW86zrrY6HEeHAAJCqcO0YbzXJzTy9FPbpBWi9m0oehO2fL1reOVQeMSxLH98QFOV3znxAghcbliMgAb+VVlf48Ke3K/wBm3BNL3l6y6ftMrCIHmLeJmCH01Zz64B61edqO0It0EUJV7qbwQRcyXb8bAco1GWYnbC45kV5lubiYaLdPs0ewEjKDJj+CP4Y8DkXz6rUrhXBBDklmkcjBkc6nP6mPPfpsB0ArPz5rFVn2t/BeGC2gjiDF9KgFzzZurEdMnJwOVTqUrbGSJpSlQZ7zxlMYxjrzDKSrD/yRhj0pZZeM2JNtk8+Gx6A/TJP8v3qtsLfvZ+/I2VNCeYB3Zvdtvp0INRnuvtDakyV2UbbSHfC/o5MT1CjmGroLaDQoXJJ6k8yepNYYTzy8qu/x420pSupmUpSkClKVOwUpSrBSlKQKVFt7syN4QO7GRrJ+Ij8g6rz3PPG2RvUqiUOX/tLkxwyfoWMSq2/hdpowjjG5KsQw9RXTRrgAbnG2+528z1rjv7U2JtIUH47yzB9B9oTf130jHrXVzlSyqzAddORk45fKs7ddNp4oZCFSIqhc4Mh30jGTpXq5AOM7DGTnkfm/GuLNa3aiFgscSlQXOQzMwZpGbmWLAk9Tj6/SL+LW8HUK5cnPIBHAP1YV81PZSK7v3mtgL3TI5EsuoWcLFvzBibl1xgRx6VG+phtWeU8smmNmMTInSGeaVYkSGJbWadtJVka5kZpFZTkgLGFkZT8OrbnXbcJ4NHC7PBpVHRVZVA05jJCsMbk6WKnJ/CPWkfCvs9rKkSLM5DsVfCiWRhybAwFOAoGMBQByFc/GJ7GPv7MfabMqZDb7ieIHxEREnDgb+Dwkb8+VEx8bsrfJe8V4ssTaTbzz7qTpjBUcsFS5UORjOE1HblVHxOOO7eCIRvA1xMrzxyrpZ4bUmXdclSGcImeqsR+HAtOHdrLO8VlDxnGC0cgwcHk2lhuPX0qimMs99O9ue5VYoLeKfu2KqHkkeUpqwC+AiDTnBbJ2Bp5ZQSLvjva3upPs9rG11cnmi7LHkZDSvyXodPPB6Ag174JwaYHvrxo5Jz+XJWMEbrHq+EfpAz1zzq1sOHrCgVQAB5dTzJPUkkkkkkknJyak0auf9oW9egCsd54tODyJzjbbG2fPf9jXoCs1rpDBFFGBgVmsMaYC1cp2jkd7yO3iHikiGo6iuEWXUxBAJB0qy56GQeYz0skmx9P6f7zVJwq476/uG6QRRRZ8nmJlkX+6sH1rLO+VmK8edWnDuH92By2GB6Drjyz/AJDkBU6maVrjNTUTbspSlVSKUpSDFKUqQzSlKoFReKE90+kkEjTkcxqIXI9s5qVWi+i1xsvmMf61OX9ac9tqKAABsAMAeQHSoa3bSSEJgIp8Tc9RGQVXywRufQ+9bLycrA7j4hGzAeukkfvVD2vujZcLl7oFpCiwxgc2lmIiTHrqcfSptOKvtJxdZoe/lbRbrNGYI9AaS5eCQOrxqDqbVIiqqAjK6ifiXT64dwW6ubdBJFDbllBkln1SXEjHDMSkbIqZYfCWYAADGNq1/wBmPZwrH9ruMFzqjhQHKxRRkx6lPV3K5L9RjG1d9SmO+07delQZUgQRTuWXTglosIVIxpLKugbA+Hb6Vt4RKrKO6MIiXwokRUqFGAMldhyOFHIGrKqx+FpNI5mt4Co2BdEd3/iOQcL5Dc+3KqmOuFtZHevKRBc6QBkknA5k8z716AxWqeEtpKsVIOehBHUEH/QiqSq+CcFVWlnkhijnmdi+gAnQCQilup0gFsbamb3rU9tPa6mjH2iPchSVEijfw6nOGHu2fSroRHXq1NjGNO2n35Zz86gTdmbaRtcsSynOfvsy4P8ACJCQvyxWeX45lFzLT1b8WEkRdVkDY+B42DAnlscZGRzGxxzrjbnid2JWYTqzxo8ncEtAuhBghVaFi3iYA7k7jcZzXdTWZOjQwVVxlNClSo6Dqp8iD05GuY7aWgkksIIwO8kuo3L4BZYrYPKxJPTOld/+ZjrWeWN/Z42OtgYlQSMHG4rZWEXArNbYy6RSsEZrNYNVSVvE5CikrjODjPLkf64+VV/Y2MH7ZKuQJLqQj2RI49X/AJFC3z6VOu2YggYLcgDyJJYb/wByvXZyELbpp5MWYezOSufXTiub8Xc61vMTjR1NbR/nnQn2iVps+2qNR86sI5dWrnscfsDt9f2qsK95fZ/DBFt/3Jj/ADCJ/wDZU+0+EH8xLf3iSP2Irol6zb6UpWhFKUqQUpSp2ClKVYKg8WuyiALgsxwoPmAT9NqnVBvIg00OegkYe4Cr/JzWee/Hhz2kiAaNJyRjByTv86h8fi1QP4VfT4wGAIDxgujYPk6qflVjUTigJiZFIBfwAkZxq2Jx1wMn5UZTgns4TaCGCOJBhY1CL+lNh+wFSiawi4AA6bVBuQS/3Y8Z8Ottwq8yceWeg5n0GQrl4we2eKOXUwoSHkVgCvNFOxkz0xnbzOPXE5FwAB0qm4PxiKSV0QjICHJPjceNSx9AyEY6emauqPx2WbPKa4UpStEtMFzqaRcYKMB75VWB/wAWPka3VRT8ft7d5QZVeQnUyKy5GhcEEkgAgLnBOee1arztgsVubqRCsAQNqLjWScaUWIZJZiQANj7Vnc5FeNp2w7ZJw+IHQ80sjaIoY/ikkPJfT1PlUDsX2ZlV3veIMJLuUDb8MCHfuYxkhQM4yOeOe5rZ2a4C8kx4her/AP0SDEUR3FrEfwD/AKjD42+Q2znrAKjHed76O6nIzUe8vViQsxVQASSxAAA5kk8gKhdouPpZxGST0GBz8TBR+5qi4P2Za8KXfEgzNsyWzZEUeD4WaPUwZ9gcHYZ5E708srb44iTm6v8As9xT7TAJQdSMTofBXWo214PIMQSPTFWdV/FeJpbRZbJJIREUeJ3IOmNB1Jx7AAk4AJrMFw0NurXLLrx4sYxqZto15at2CDqdupq8b8TYrO094UaONNWqTUPCNwNDjV8s5HmQBVvw+0W3hVNlCg56DJJZj6DJJqtvYNd/BjHhjZ3PUhWAjHp4mY56/Krwipwx1bVZXkVPCnMySOBgSPsepUbH/CNPuDVsBisRoFAAGANgK9VpjNJt2UpSqIpSlKgpSlSClKVYKj6O8KthkKOcZA3GCv0Oc/IVIpS1sFQ7gapoh+UO/wAwAg/aRqmVHb/jD9Dfsy/51ORxqW4dpioGlE5nmWyowB5DJ/wnlXnjM3dW8rrzVGI+QOB9f51NVAM+tU3bWcpw+6Kkhu6YAjOcsNIxj3qLL43Zy9jmpeCyNJBcWbLlIYsKcjWPu2bcDqqJ89Q/ETVxxnjkhiVYg4nYEiNYZHxjOCxymj4T8RAJyPFinYmJXtYnySDDGAc4O8aluXIjOPlWrgpEizhhKU7+dTpZyzCKVo/EwOSv3ekKDyABBJOMZuRpe1XX99c/ZlU3sUFztqjOg92pJ3bBLsRjl1zgjm1RYO2EoUwvf2khZWIuEjKuhDDKhCNGoqw0k7AgkhsaT3FpbQYxHGgxsV7sLp25FSPDt0xW57RWAQeFVx4F8Ix0BAxt6Vpr9VO/2+XXVhbSNHEJbq/aPLTw29uJNZyCFkuSFIJIIbU/iydl6dDw/sUZbyG6kgt7WOFfurZURjr20yOUCqGXfA8QBOc7CuzhhSMBUVUXoFAUZ5nAFbNVPULdZAxVB2q7WpZoVGXncERRLzLYyCegUcznoDzxU7jHFkto+9nkEaDbSAWZ3Pwog5sx6Koya5PgnZye8uvtl/EEUhhHA7ZKISMB0wQXYAaiT/DjGcrLL5IMZPdauxvBbi+kF/xBiyZ128BXSo2IEzJk9CQo8jq6ivoROKyKqrq8EzdwhU7/AHwznTECRg+RcrpA8tR6U9eP/RvyGMShryUgBUJV32EcWMsVz8OoDJPMjA6AVWCV7jTe3CtHbw6pIbfB7xyBhZpV6NjOiLpqBPiwEkSAX74IP2SJgSeS3EqHIA84kIyTyZsDkp1eOGX5vrp3X/4tu2hfKafALP8AojBAHmzE/hFEnwJvZ1ZHQzzjTJLgiMgZijHwRE43YZJY8tTHGwFW9KVtJqJpSlKCKUpTBSlKmhjFKzSo8YeylKVqRSlYJxQAmq24uSLqFcEhkmHz1QkfLAb6VKuZiq5Ayx2VfU/06n2rnuNuRxLhyjPi78sc7ARx5Ax/EZf2Fc+dt9LkdVXJf2hXbd0kK58YldiMYCQxMxz7sUHqdutdNcylQGAyOo64ONxXJ9rVWW4iBQsDBIofJAU64nAIB38SRnH15U88+aGE6x2ZsZYQlnlFESxtnBy0UkZ5DOAe+RxnyAzvzyJFt7O6ZGZVguZWEiDcLJKszsc7FF71g2xBEZO5rPbGWRb3h8duQj3BmidyAcQoqykb9SVAHTxH0qyueJ23D4iJ2GScsAjMza2ONty2M4+nmBUTCSq3sk4W0+J7a+lXKkKy9xLEQWB6x+IbbYbrUc3l5bskc0ttO0jsE0wtGxCqWJI73AAUZJ3G48wK9WfZK2AElmO4bchguoZYdVkB3A22wRgDoANlr2bPfmWaaWcgAZfSowuCEVEVVClssdsnCAkgVpeekoV3xPiDgh7C3KbnW15pA0nZj93lTtnbPvXheJNKmiW8srcfCyxTLcNvsAJJQoU523VqtOE9pvtE88KxP9y7o0mfANLFRucEscE4AIHnVk/D4pRl0jk57sinzBG4+VTqUb0qOHdl7a0IkZpLiQZKSXDmZ0G2REDtGP0AfQDFzd3EaKWldUXzZ9I+uRXHce4cGuUtbdI0VIHZ2CL4PtDGNVQdCcNjoM5q2u+y9tHgi1WTYgaIkYhuZbD+HPkTy6VHll2aVqe9tV523SRXTh4N3KNhoUlFJ2BLbAjrjI5HcbZ08G7Lyd2EkZ4UfxT4I+0XMpGHeWRWYRqfyoc+oG1ROx9lcwPP3UTd20rjFxcA6WQIuoFVY74bIAxnbOBmrG8g4hK7L3sUMeRvEMPpOM7trJPMbaD6iqnreRXnI1dsL4xRxWdqg1SYRI1GBpGFC4HwxKMFm5BQBzYCug4Vw9LaGOGIbKMZxzJJLMfUsSx9TVfwTsyLV5JnkeaWQAF3JyFAHhGSSd88ycbD3umbHuf9/Sq77K349k+Veq8pXqtJdzaClKVQKUpQClKUqClKUgUpSrBXk/yr1WuZcjHrv7VOU4GhRlu8PQEL8/6nFcn2rvmiu+GsgB1zvGDtv3ndgnf0zjG/hrr5F1EL0GCf6D+Zrk/7TLc6LGSMAvFewuoPXSsjED18FYXGrldek4LFc7gKSPRiwH/ofpVV2kgysTYBHeBWzt4ZFZB/jZDj0qXbSK0zlTv3cZK9cNqKk+mAcdPiqDeyG6splICSAupXOdEkb5Ug464RgccmBp3+WNE5UC/vxLeWnhysUQuGfGy98HjQavM4Y4HPSfTM697LwXLwT3KF3hZnUFjp3yQGTk2NiM8iBVV2RjM4uJD0nijX0jtguB/eL/U12EqZUjzGPrSwlu8jvOPNrMHQMuwPL+X9K2GqXszrInLZ0984jzjdV5kY6a9Q/wDEVO4lIV7vBYam07ebAgE/P98VpMr47qbOvdhKHjWQacuAzFeraQDn2xjfljHStPA53eLMmMh5F5Y2R2UfsufnUXsomLYppC6JbhdIOcffOcfIMBU6zsjE0h1ZV314I+ElVDAHqCV1e7Gl22UXm4o+OxfZ5zc7aTgybb6I+7Gc9NO7/I8810VxdLGoZiANSrn1dgg/dhVf2niJtZmX440aRdgd0BbSQeYYAqf1edaJeHRPYmG4P3LDSDqOQhk+4w3PUB3YB8wOdEklp27ibHc6ZzGcYkBZeedShQwz12IPyNTsZNcm0U0lsgLym4hfKSCJgsulhkuNOkBxkemffN1Z8bQxxtLqiZlyUlGll3xlh+EE9TilL8oqc3PJ6bAep60SM9eZ5n+g9K9RSq4DKVYHkQQR8iK2Vcx31OylKVchFKUpgpSlAKUpSoKUpUgpSsZqrlIGar7/AI9DBnvWKgbM2ltK55amAwP9R51YCvEsCtjUobBDDIBww5EZ5EedF38Ctg44ZWxDBOV/5sidyn0kxIfcIR61zXaO97y8sIjJHIftAk7tMEIqK0evPMnVcLz22zgV13FeH9/HozjcHJyRtzyoI1bdD6HmAah2HZpIpBKXkkZQwUs2MayC3hXC/hUculZ5S26+Kmky3swkrMAACqjbrpGB8gP/AGNae4IuXGkd3LGCSAB95GcHV1JKMgHpHU7uvFqyeWNO2nnnPvXsrn5VWOPC2qeAcM7jv9OyvNK4GORZ2Y48wSxNWzDIwazUa9t2cAKxQZ3IyD05EEf78+VPWoPbdFEEUKoCqoAAAwAAMAAdBivdareDQunLN6scn61olsGaQP3sigb6ARg8tuXLn9eYp9Dba2gjMhX8blz7kKD/AOufcmoPHbaORGVsFmULgnfQzhSQOnxHerWtUtsrFSyqSpypIBIPoenIfSi48Csur2MyRP3id1Gtw5YONIaLTG2SDjw944I6YPlVJNxMNIgg8cZureXkdJFx3QXA223mm9DEueddgYl8ht6DnXrFK4jaoi4iWgz42diThVwVDv4cnSQNKsM5ydj1qRwpdcQeRMO4GvWgVjpJCh18wOnLc4qfis0THXsbYVABgAAeQrNKVRFKUo2ClKVNoKUpQClKUUFKUpBjOaFawor1RJ5TplKUp6pFYzWcVjFHQZrNYxTFKb/Rs0rGKzVdIpWMUxR0M0rGKYo6Gaxms1jFKygzTNMUxU6yNjNZzTFMUaoKZrOKxinqkZrNKUaBSlKegwRQCs0osBSlKQf/2Q=="/>
          <p:cNvSpPr>
            <a:spLocks noChangeAspect="1" noChangeArrowheads="1"/>
          </p:cNvSpPr>
          <p:nvPr/>
        </p:nvSpPr>
        <p:spPr bwMode="auto">
          <a:xfrm>
            <a:off x="63500" y="-1012825"/>
            <a:ext cx="2152650" cy="21240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244" name="Picture 4" descr="http://discipulado.catolico.ws/images/creacion_del_homb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276872"/>
            <a:ext cx="1656184" cy="2409454"/>
          </a:xfrm>
          <a:prstGeom prst="rect">
            <a:avLst/>
          </a:prstGeom>
          <a:noFill/>
        </p:spPr>
      </p:pic>
      <p:pic>
        <p:nvPicPr>
          <p:cNvPr id="10246" name="Picture 6" descr="http://t2.gstatic.com/images?q=tbn:ANd9GcTTHV0GSa36R0lw3FXYg4L275qL5EeQpVP44663ZyxSYGLDASTis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2204864"/>
            <a:ext cx="1943100" cy="2362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uiExpand="1" build="allAtOnce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661248"/>
            <a:ext cx="3970784" cy="792088"/>
          </a:xfrm>
          <a:solidFill>
            <a:srgbClr val="FFC000"/>
          </a:solidFill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s-CO" sz="4000" dirty="0" smtClean="0"/>
              <a:t>¿Cuantas almas cuenta usted aquí?</a:t>
            </a:r>
            <a:endParaRPr lang="es-CO" sz="4000" dirty="0"/>
          </a:p>
        </p:txBody>
      </p:sp>
      <p:sp>
        <p:nvSpPr>
          <p:cNvPr id="27650" name="AutoShape 2" descr="data:image/jpeg;base64,/9j/4AAQSkZJRgABAQAAAQABAAD/2wCEAAkGBhQSERUUEhQUFRQWGBgYFhcXFBQXFxcZGBUYFhgYFxcXHSYeGBojGRUYHy8gJCcpLCwsGB4xNTAqNSYrLCkBCQoKDgwOGg8PGiwcHyUsLCosLCwsLCkpKSwpKSksLCwpLCwsLCksLCksKSwpKSksKSwsLCwsKSksKSwpLCwpKf/AABEIAMUA/wMBIgACEQEDEQH/xAAcAAABBQEBAQAAAAAAAAAAAAAHAAQFBggDAgH/xABHEAACAQIDBQYCBgcFBwUBAAABAgMAEQQSIQUGBzFBEyJRYXGRgaEUMkKxwfAjUmJygqKyCDOSwtEVJGNzo+HxNUODs9JT/8QAGQEAAgMBAAAAAAAAAAAAAAAAAQIAAwQF/8QAJxEAAgIBBAICAgMBAQAAAAAAAAECEQMSITFBBCITMlGBI2FxoTP/2gAMAwEAAhEDEQA/ADjSpUqhCJ3o3jjwOGfESahbBVBsXY6KoPmfYAmg5jeJm2Zm7bDRZYb2VViDDlrdmF2q98XtjPicPGqG2Rmky698gWCi3WxauGyMKMFDHGxZ/EgDQ9QOnuaz5cunZGrDh1q3wN+FvE6TGSNhcYjLiQWZTkygqLGzAfVIN9bW5daJtVbZUELYtWAUyqjfvBTa4PuNPSrTVmOeuNlWWGiVIVKo/b20/o+HklsCVXug8i3JQfK5FDc7tYnFHt5sVIJDawQlVTrZQDpUnkUOSY8TnwFilULutiJDF2czZ5I9C/VlN8pPnoQfS/Wpqni1JWhJRcXTFXmSQKCzEAAEkk2AA1JJ8K9UNeMW3JE+jYVHZI8Q5WZl5lLW7O/TMC3tUbpWCKt0WObiZs1WscZCTe3dYuAfNlBAHne1WDBY6OZA8TpIh5MjBlPxGlCHBbvYAJm+jxEqQLMq3v8AHlXPYu0voG1YIoD2WHxf95GbFA1yAy62VtALjx5HSs+PyFklVUasvjPHHVdhppUqVaTIKlSoV79cW5YMWcLgo1dk0dmRn73MqoUjQAi5PX5hugpN8BUpUEN1OL+IWYjGuGjJJYFFV1HO6ZRrb9U+mho1wTq6q6EMrAMrA3BBFwQeoIqJ2Rpo6UqVKiAVKlQp324wMkrYfZ6h3U2aUjOLjmI1HO36x08utBugpN8BWpUJtxuJ2KOKWDaShVl0ikERT9JpZW6WIv052os1E0+Ayi4umKlSqE3v3nTAYV53GYjuol7Z3PIX6DQknwBoik3SoFYrffbkxSaKNkjuCqJGmVhf7Qe7kHzI8dKKW5G9wx8BZk7KeM5JojcFG8QDrlI1F/MdKCafDGcGt2ix0qVKiKKlSqk738UYMExiRTNKPrAHKinwZtbnyFQhO7xxiytf6ua4B53F+XkVBqBfG/oyyDN42I0HQ686DeM4g4k4w4vMMx0K27hTohXwA68+t6n8Rvnh2iOMh7VZUZBJCsjKO81rEgaqbE3HhyFZM2NuVm/x8ijGgu7rYcEPNkCtJYHSxOXTX2FT9RW7G2YcVhY5sOf0bDQdVI0ZW/aBvepWtEI6Y0ZMk9cnIgN9tmmfDZAbDOhfzUG5HleovBxyIx7wKEd1eosOtTe9e1lw2GaVrZQRe5sNNbX6Xtb1Iqk7t70YfGpmjdQw+vHIwVl87dfUaVRnTuzV4zVNMt27OFdWZpCCSLXF7Wvcc/jVgqF3fsLgMGUojggg3DNIL3Gh0UVNVdjVRRmzO5toVCjjXFeXBN3FCSrIzM4XuKe9e46X8etrXor1Fby7Ew+Lw7RYpVMZ6nQqbaMp6EU7VqitOnZTYIQSzKAF0KgWswtpYgHx62qv74Qxy4rCCzduro65EDWUSKGv8bWFje3SpDYGHBhQQPL2IGRScuYhCUBJtpcC+lSezMBG2Lj7UArGBJG4PfEiSZXueeQh1B11t5VzcEP5aXR1vIyfxW+whIdB/pb5dK9VyhxKuLqQdbfHwrrXTOQfGFA3cWNY8bjWmILGd40JsSxBJbXnqCp5Uc6AMe3P9m7WxcGKyqs8hkSQ/VRrnKTYaKykC/Sw86pzJuOxo8eSU7ZJbybmpioZZhG0M6XKEHutbWxFzz8dDU/wO228mHkgf/2irJrewfNmUeQZSf46W09uph8O8jOrkociKQwYkXBJHTz8Kpf9n3aLDFSpfumLx5tnWwt6E1T47fZf5SXRoGlXwGvtbDAVLibvP9DwL5WtLL+jj11F/rMP3Vv8SKq+w91IsMkWUjtAAz3RSxY6k5rZhbkLHkPWq1x4ndsYsRvl7NSv8RI/qFqvMGJKxDtVJYIAWW3h1B89axeTLg6HiR5ZVeI079lE7jLbERmMjLa2VjcEWI0GoPvRogkzKreIB9xes17871DFYmLDRhuzgYXLG5Zz3euul7fE1pOCMKqqOQAA+AtVuBNR3KfJknLY6VReJmw3xL4IKbKkxZ/SwOg6nun3q9VW98GVGw8hlKMJGRU1yy5o2JUgdRkDAnwt1q2d6XRTjrUrIiPGTxmQNEhUAmPKSGbwB5+9dtzMO7YqWcxmLPCiupN7sJJMpJ01C36dRXGd1Ydp2qgaXueVunMeHI1ad3sVHLh0liZXWS7BlIIOpHMeFrfA1kwK5WbfJaUK/JJUqVKtxzj4xtrWVts4kvIzk3zktfxzEkn3NapZbi1ZU3gwLYfEy4eS2aN2A1BuL3Go8rH3ooKIqTWvZwjrGJNRE7GMt0uMrlTbyIPwPhUrsDdLEYxv0SgKObubKPxPwq+7I4f9jBiIMQRIJlGUrfKrqDlbKRcMCRqOYuDVGTNGO1mnHhlLoHOyZcTh88mGd0EVs7RuRlBbKt7HUEjzHjWguHW+4x2CMkpUSxXE1hYdSr26AqPcGhBuhuni4MSDND+hdWjmUuhDIykEWzXIvYiprZOxTs7ETqkt8NiYZI2U6MjOj9jm6N3wUDD9YXGurRyxlLTYssMlHVQ03/4iNj7wquTDg3C/ae31S5+F7DlmHOh6+xrnum/kf9fzyNOXfW/j+fz52rospUhvEEHw0BYfdYeRFWlRpnc/aUU2EiaIr3Y0RgLAqVW2UjoL3tU5WZ4MYwUmKRkYcirFSCDobjpcUetyt5BjcKkl/wBItkmXS4kAF9B0PMevlQFaH+1to9kot9Y8vLUC/wA6r23MI0zSpmI7gsefdtcgeBIJFON4ps3bH7MaAacySQSB5629RXrDShpo2/XSx9QMh+6rYqlYjBTvLuo3axthu0SOZ8jqGYKr8yy66KRc+RB8RROwOy40MUKrZEU8tDYqDrbyUUhEOwkFtUdSPW9Pr/7xJ5IfuIogPEMloWPi/wB16ncLOGGnT7rAj5EVV5Jv0caH7cj/AMqFvwqZ2W9ivg8a29VUAj5UsltYUd9uTyJh5XhXNIqMUGmpA6A6E+XWsi72bTOIxDSM2Zm5k3uf3ieZ89BysALAa520T2Lqv1mVgPUqRWaN+d3kXEQRQKWmMSiVVuxL2sAAOug5ePlVLe5alaJWO8ew9cpzaKRYkAnkT4i5ptwXxTLtEKiizI12tcgDw8CdBf8A1qY2ju9JhNkLHNGWkZtFuLcmYXHMkMRoB9mrVwn3HbBR9rKtp3HevzUG1l+GU39aqhHTf+l2SalVfgKGGl6Gm2M2nluFANuZNLtMoLfqgn2FVpsYALMTcgnqSdeQ9SRSZ8rhSQ/j4VNtsH+09i/T8fLICzDtUGYtfMV7zZR0QKLAelXHenHnDYOSWwJVdAf1uQ9dTTrYewzCt2tnJY6clzMWIHjqefWwqjcatqMI4oB9W4dz1Jsco+RJ9RWXebVm21BPSDrdTK+0IvpJbLJMC+W17k6HXQd4j51rHBYxZFupvbQ8wQfMHUVmvhlsBpsSTlBSwJa1yMrLILeBOW1/AmjpsaULOthbMCDbrYXF/iPnWn5qmo9GR4Lx6uyK3w4uQYGYwrG08i/XysqqpIvlzG5LeItpehLv/wAS5NodjaMQmEswKsSczW66cgo9T4cqiN75i2NxJOpM0v8A9jVXGa+tbaRiQVH3sgn2VJiW7NcTGRGyW7xdxZXXTVSAzeWU1w3S43HBYWDDDCqyxXBbtSpZTdtBlNmufMelC+/db4H7/wDWuL3tfnbnVcIRhwWTnKf2NUbi8UMPtN2jjSWORFzEOFKlbhSQyk9SNDarlWUOFe8v0LaUEjNaNz2UmumWTS58lbK3wrV9MVCrO3HTZZh2gZbWWZFdSPFRlYevdB/iFaJoRf2isJfDYV7aLKyk+AZL/wCSoFA53B4inBv2U+sLtfN1jJ5n9pfLmPlRxhxqOgcFWUi4YEEEeIIrLUqe9KOd1GUO4HgGIHsDWXJhUna2NmPPKCp7mlZcapNgRfw0v7dKp++e6eLxTq0M0YQWtGQVOhvcuL311toNB4UKthbUlw0wmiOo5g3s46q350rRn+zplVWMZZWAN0uw1APLmPas7xTxPVHc0xywyrTPYBO0tntBM8MlsynodCSMxsfDmRXmAjry/Jv+P+IdBV24xbE7GWKa2XtIwWPgyGx/lyXqhYKfN5Hrryt6cuV79OfjXQi3Ss58krdDqRuwYIXV+6hzJe2qi4NwCCLWNWfdLeaTAzJPG3aRyi00QzXspy63Fs2lwRfmb9b1WUKRZgLeYXTwtyt/C1vKnMexcTHAk7ROIXuElC91sptc2vbrzGtjY0UBh1kxSy4ZWQ5vpDF7jqL/AC6+1N9lbQGg6xSsnrY5dPUoDVJ3H2/IiagMiEkXuDdhzDXI5i9j8qtG48YkgXOe9JN2nS+Ru8BcfkZqsjkjJuK5RXLHKKUnwyx6ZcT+90+Nvwrsv99N5Ifz86a4f+6l/eA8NdacA/pMQfI/1ACn7KyB2rOQcNrYZufhmLAn7/apiLaKQxkSuqGJ7rmYC46geOnhUNtnD5+wBIAClz1+zIeXxrhu3stZ8TG8653sWu2pzBbC/kPDlVGXMoOMfyaMWFzjKXSLZtjFMwVoySpFwVGa4tccuYINNN3dhwpmlMVpmd2ZyO8SxuSCdbWsB0AqULnwIpQ4vNcJqQOhGnx5Ule12HV61Rwxk0IOWQBjoQMpNvAm3KvuD2msxOS9he/dI18NabJs5u0Z5GGp+qug5Aak6nl/5p0ZlUW0UeGgFBar3I9Nbcn3aMloX/dt7kCqzso5p2uAQiDXwJb/ALVL7QxYZMoN7nmOWnS/K9+lNN3MIexnLfWDj2C/9zWTN7ZUvwjdg9MTb7ZIZh00ob79blyYvEgxgkZRnZi1hbkB01vbTlzNqv4vXu35/P59aqt9F9JbMi9jbBXCwlUsMoHIDXKOZJGpNdtgYjM8LeNvmP8AvUphI8zhTbX/AMmorZcAilCdI5Mo9A9h8qVqnGX9h1WpR/oAm+mF7HHYmO/1JpOfMjOSD7EUzwWwp3w02IRV7BCA7EjMDddFHP7Qv0q3cb9niLajsBpKiSfG2Q2+KfOqPBtmWONo0ldY3BDoGORgRY3XkeQ9q68r6ONGuxkbC+p1rlmOoBsDz5615bTka85zQAe00rZe7sjNhMO0hu5hiLHldjGpPzrJ+wNx8bjCnYYeVkc6SFGEVrlSTIe7YEHr0rXeCw3Zxog1CKq/4QB+FEDO1C7+0DM30GFByacZv4Y3I/PlRRqh8Zth/SdmnvhWidXW/wBom6ZfL69768qDIuTM0o1rnU6NzsScxCqQoubN528PE1HSbHnViDG1xz8unL1qtSTLnFrkWFPL1rYGxGvhoT4xR/0CsnYDdrEM8KZApmKhMzAfWbKCfAEm1ar3aiy4SBcxbLEguQATZQNQKdMrkgUcd9qq80MGg7JS5Jvcl7AAeQCg+vpQhMQuSGINzYi9+bW1+Iq+cZt4IsTtAiJy4iQRsb3XMGYtl8tbadQaoOf1qNjJbDjDxrfViR0vfxY//mtL8MJFbZcFgLAOp0sCQ7XJvzJ61mFJdeR+VaP4NbQWTZqqL3jd0N1I5nPz66NRTFkfN9oQJuWnZC3wLUt3cJ2aYUcyIlLkEfZAHtZRUjvthr9m3jmU/Ij8aj9hIgRezIypAVkIP2yLm/gQxIt51RgVZp/o0Z3eCH7JLC27AX+3KPnavoOmIPmPvrzhSBHAGvdpAfYjn7VwkktGWJARpRnPkNQPj+edbjEQ+1yXyA6ZWyWPOwTvH0ubVYtzsF9eQj9lfvP4e1VyQCad2jLWL5FDAqSSdWsdbHTXwAohYLCiONUHJRb18T8TXNX8udz6Wx0ZP4vHUO5b/o7MdKhkwShgRcEeBI9x1p3t3ai4fDyTP9VBcgWudQLC/M66DqaqcPE7ANa0rAkXsYpL/wAoI+fUVs0t8GFSS5LIcODzJPxP4VxfZkZ5qD86r2M4nYKNQ2eRgeWWPzt9ojqKhcVxijI/QQN5NK2UXuRbKl78v1hUWOT6I8kV2X/F4S8LBeguP4dfuvUfsiWyzDxCW+OYVBbgb4z43EOkrIq5MyoqAcmW4BzE8j4nrUtKpiZ1NhY630GUXIN/CxrH5MXjmpfo2+LJZIOH+P8A6OSv5/1/P/bwv5/PUfnzr6kmler/AJ/P59KzG06QtZg3gQaYQntMTcfblJ+Abn7Cu+MchSBzIsPjTrdrZ4BLcwoyqfvPry96KTnJQ/uxJNQg591RRv7RgT6DASv6Tt7K1hovZuWBPMA2U28vKs8k1o/+0Phg2zEYkgpiEsOhukg1+FZyMhIAPIcvjrXUOQfFXn5V8ArpEOfoa5rUIaR/s+Ym+zGQkkxzvoQe6GVGAHxzH3on0NuAWMD7KsPrJNIG1uSTZ7n/ABfKiTUAKhBxx3nW8WEQgsD2kg5gZgVUWHWxJsehHjRfrLnEvEX2jiWOhErDW/2WIHyAporcSb2G+AxZ5mRgp5gPa/K99L8xoKfRLJIC+ZgL821a1v8AW59vOozZIva9z4a3vfqR4DoKsGLkCQMdAAPw6U7iu0JrkuGRGFxTySqpcgxmysBZtGzDUeDNej3w82gMRgFR7lo80T66kfZNxrqpGvkazps6f9IvjzPP86/hRs4V4v8ATzIOTRhvirAX9noOKS2GU23uwPb47sPh8bPAqMArnINWJjJuhvre62qDbCSLzDi3PMpH3gUc+LmxCs8GJU5VktFIfAi5U/EXH8NV3Gx3wwN+niaVY0x3la6BnDDmIsNfIXrQ/BrBlMAxJPelYga6WVRy+FDTAwD9HoL58vLyvp56UXuGw/3BNLd5/wCo0XjUVYPkcnQ+3wjX6K8jEL2XfufAcx8R87UKX32ylvowDKf729lzW106k+dFLfz/ANPxF9bpb3YCg1gY1VLDTTzHXlz9KSPjwlP5HyPLyZxh8aqi1ScU8ITF+jxB7LVh2a6NZuRLWIuRVexm+juY3MPUmxI7ozG2XxYi2pt+NUjaEgDMSApGuhPevyuCPhzqx7HkEkYHW1j7elap4YSTUjNDNOLTiT8m9CO8YAdCWAIZbXBIBF+nMi41FzRujQAADkBYegrPE+HLR8jcX119OtHfdvaf0jCwy9WQZvJh3XHwYEVm+COKNQND8ieaVzIHilrgCtgVaRAwIvpq2nxUe1BmbC+QPhf/ALCjTxLS+EUf8Vf6XoWzYZcvKtWH6mTN9iqYhzonZ2N2Obp0539ac4TZ9xfNceX/AJqM2k151S/cvc9dbE/hVswqDINNLeVXLsqfQ+3O2icPi4ZC1lDZW5Wyt3T99/hRE4i7WjwvZu3Nwy/Vuulh+k8Eu9ifOh3sDY30jFRRa2Zhm/dHeb5A1auNkN1w1/q/pB5CxjNZfIhGbSZq8fJKCbRTsDxGxcZs8aSC/K+Vhp0Kmx08jU2OKKkLaBjfn3wLfya86oow6dALAfmx50z2bGbyXJNmsDc8gPHrVD8fG+jQvKyrsKGyN/4pswb9E32VZgQR5NYa68vaihsdAII8vJlDa6HvC+vvWa5EDWtcW53v08OlaQ3fjZcLAG+sIowfUIKVePHG9SGl5MssdMim8bNhYjGYGOHCwtM/bqxylRlVUcXOYjqwFBvDcE9qtzw6oPF5oR9zE0buJ+MljWDspHTMzhgjFc3dBFyD0t86H05ZgS5LfvEsfmfOrYwsoc6K1BwXxnaBWlwgBvcjEobaHmNDzsNKcwcEyBfEbRwMPkJM5+eWmO0YljIUKO82VdALAi/T0qc2LAAOQBOtxp1vTvFXYvy30EPhDu7HgUnijxkWKDlXtGpGQ2KknvG4OntREoecOY7YiTw7M/Jloh1U1TLE7FWaeOOB7Par2FhIiSepIysfK5U/k1pas88eFvtK/hDGPdmNNDkEuCpbEflepDeXFZcKf2mVfvJ+QpjsQd256kV433lskKeOZj8lH408nRVFWxhsjkp8Tc0aOETFsSx1sIm+bIKCmyH5eVqNvBt/00gt/wC0f60qS4CvsXzfbZAxOBnjtdspdPHOnfW3qRb40GMHghkUySAAjQFhcfOtCVmviHs1cLtXEKLZXPaC3TtBnI8rMT8qq16UXKGtkrjdpRIsccZDv2i2CasWJyqAelyed6OGxMA0MIRypIv9UWAub/HW+vnQB4cwpLtXDBuQYsP3kRnX+YCtG0FNyQXBQexXt/2ts+fzCD3kQfjQUxmLKxkeNhzItRy3zhzYHEDwQt/gIcfNaBe1YrxP6VfiM+Q+8MtnR4vaYWdVdOzkNmAYXy2BseovceYFR+DgOFnlw8n1onZD55WsDr0I1+NXHgLscNNPiG5oiqo/5hNyfQR2+Jrnxl2V2G0IsQBZZ1sx/bjAU/yFPY1bq92hNPqmRsRNiLaH0/CiNwfx2fCSpe/ZzMPgyq33k0OINRRF4PYQLh53BBLzm4/VyogF/XU/Gq5/VjQ+xMcQUvhPR1/EfjQmxc1gaL+/KXwb+TIf5gPxoM7T0U02H6i5vsMd2t2hiziXIv2MMsg/eAAX729qfwmygVdOFWzwdm4p7d6QyLfxAj0+bmqHhnuAT4U8XbYklSRceGSX2gf2YnPuVX8TVg4v4W+Ejf8AUkHsysPvAqI4SxXxU7eESj/E9/8ALVv4iYbPs3EfsqH/AMDK33A1RkfuX416AIvpUds+TvP4Z2qQUaUzUjNp4Lf1IufvooBL7D2b288UQ+26r6AtqfgL1pBRYWFBPhZgs+PQ88iu/wAsg+b0baSb3LIIH3FpDbCkcs8gPqVUj5KapiHuam9Xji9phoW8Jre8b/6UPkk7nr/pTR4ElyM8TsISwy4jW+HeGwHI9qWQ39NKe7OOlTmy8FfYWOktqzZvhD2Z+8NVY2VNdRVl3YlVQR+H4tiG84if50ogVSOHWHu0r+Cqg+JLH7hV3rPLkvjwKs/8fox9OjynVoUzDws7gfKtAVnHi9ic+0JiejKg9EUD7702NWxcjpEFsKG4F66cQ9lZcPhZrjvNNHbr3RG1/Tvke1e9giw86keKuDK4HZzE6McSQPVo9fZR8qMxYclI2Jzo0cGpP96cf8Jv60oNbGT7xRv4LbPvJNNbRVEY9WOY/JR70X9SL7BYrNnGiZTteXKbkJEG8myaj/DlrSdZD3t2h9IxuImvpJNIwvzChrKD8LVnZpgWXhTKW2rhRa5zN7dk9zWl6zrwDhvtNidcsEhHl3kGnvWiqkVSJN2yK3qa2CxH/Kf+k0DMSl1YHzo5b1gHBYjNy7J/6dPnQQxGDXUi4PkfwNaMZmyF44F7LKYaeW4tJIFA6gRrc3+MhqY4u7F7fZsjgXeAiZfGy6P/ACFj8BXnhC6/QCF5rNIG9e6df4StXLFYdZEZGF1dSrDxDCxHsaWTqdjRVwozzsuUNGrDXS3P41eOEeIy4rER9GjV/K6NlPx79DjZ+GOGmkhJ0SR0N7/ZYrce1XHcebstpQsp7sudD55lJA/xKvtV0lyiqL3TCjvat8HN6A+zA0D9sNZT8aOW9cuXBTkLmOQ6eul/he/woB7cxBykW1Pxt6+dDDwTNyFfhHb/AGYR/wASS/8AhW9CyAjL6E0W+EkKrsyMqb5mcnS2ubLbz0Ua0JNqTAYuaIXKLJIqEGxChyNV5acrijB+0gTXqgh8GTm+lP8AtRr7Bz+NXDfUgbPxRbkIZD7KSPnVX4OYYJDiACSe0W+nIZdNfepjihNl2ZMCLhsiH0aRb1Vk+5bD6APZxY3PnUTBG0cpDAgMqOpPKzxq6nyBDU7xOEAU2Y21Op0qR3w2bJFiI++WVsPh2izAAhOxVApy6ggo3O99KYWi9cG0viZifrLEBYcrM41/kot0EeDzsuO5gZ42DBRo2WzAm/Igjp40bqrnyWQ4KbxXwufAac1ljI+JKf56Gk8YVbX5D51fuKW8iogwyjM7ZXb9gA3X4kj2HnQvnkLaE946DXqdKsgnRXN7hg3T2Tn2MsRH99FLfz7XOQfZhQX2JIRZToQbEeB61o/Z+EEUUcY5IioP4VA/Cs970Rom0sUoJFpmOndtmObS3K2a3woQdthmqSCtw3kv2tuVk/zVdqoPCeUNHN3yxumhvoLNbUnUkk+wq/VXLksjwKsv7+4wvtCc3BvK/sHIH3Vp2WQKpJ5AEn4C9ZOx755yx5klviSTVmLsTKT2yEuotzqxcf4gMJs3IBkAcDyvHEQPYGq9hGEalidApv5WF70QuK2zBPu/FJ9qFcPIPiqxsPaS/wAKEuSQAXs8jQX5kVpvhhBEuzoxELat2mt7vexY+oCkeVqzHhE005jlRs4E7wFhNhX5gCVQfgj/AOWjNbAg9wtmsf7RhXUkHMsjq1jy719b3HjWwaybvREI8bi4ha3bTEfCU/gT7VlmbMXZO8IIwu08OQTclh4admxtYHxFaVrM3COx2nhwTbvn37NyB8q0zUxu0DKknsQW/T22fiSOkZ+8UGsTOAhJOgFz8BRl35QnZ+JAFz2bUAd6cfaMRDUtzseQvW3CrRiyvcvnADa+ZcTEw7zMJgfG5yMPhZPei/Wd+DmOaPaUSrbK4kjbx1QuP5ox860RVeVVIsxu0BXiHs4QbRdgukyrKAPG+V/mt/4qho9qGJ45rf3bK41H2CGt8qtvHyPLDhZlHfWVlB/ZKFiD5dyho+0BPEGT6w+st9fP1q7H7JFOT1bo0jtRxJhJStiGiYj0KEg1m3as9ybk+l6Oe5OMafY6BvrrE8R/gDIP5QpoB7Vbv38QL+v51qYVVomV3TDPwUxubAyKT9SQn0DKD94NCTa+LDYmV7WzSO1v3mJqycMN5Ozix8YIDfR2kT1Q5PvkHtVHxMwMlib08I+zYs36pBk4JYssuJU+Mbe+f/SrBxWjvsyTyeI/9VR+NVngaNMT/wDH/nq2cT3A2XiSeiqf+onzrPk/9C/H9ADyaqR5H7qtvFuy43D/ALWEj/leQfiKqKAMyrf65C+5t+NXjjth8uIwRAGscqX62VoyL+Wp96nYOmceEpvtBfJJD/Lb8aOFAjhVjcu1IV//AKxSr7KH/wAnzo70k+R4cAB4m7Qb/aeIA5AoPaJKruyJTLiIUPNpIxyva7qPxqf4uxZNpTN+sI2/6ar961B7iRlsdhvFp4j6ASBvuWtCfqUNexpys0cRUMe0sSdf71ifRjmHyNaYrPXF3D5dpzX5MI2HmDGo+8EVTi5LcnBL8GNv2xZiJ0lQga/aTvj+UNRurLW4eO7HaGGJ5CZNfJmCn5Ma1LUyrcON7EbvLiMmDxDeEUh/kNZYzZpW9fz99aZ3+/8ATcV/yjf00v8AK9ZaSfMxucgN9Op8qOPgXJySm08SXj7GPUt9YjoOYX4mtBb5bIZtiTQgXZcMunLWMKx5/uGgVujB2mPwsCrpJKmc6/UU5mHxVTR94l4jJsnGNZj+hcd3n3u7f0F7nyBpZPcaK2Mx4BwoJbkNPOrRw6288e1MMY0IV5BGxNzdZDlOg5cwfhVFw+KNyKlNjb1PhJkmiAZ0N1zAFdQQdD5HnTuSoXS0zX4asj7zAfTp2F7HESm5N7q8jdfQ0cNzeMODxrJG7nDzG3cksFLeCScjryvlJ8Kebf4R4GZpJT2qE5mKxsturEBWU8zfSs0k3waoNLkB24WMEe0cMzHKgmS7E2t3uvl0PrWqcLNmUHoeRHI1kKWALPpcC99dDY+nlR44XblS4bJK2KzxlLqiF8pDLpcNYdb+tJB9IsyLtl8285GGmKx9qRG9o72z90929ja9ZRxsLtdiBY8rvcnw5fnnWq94doLBhpJHNgq/Nu6PmRQpxGPR8KMMjRZAAgAN9LZVsD+Hrzq5Z/j2M/w/JuV7ghs132irAdyJWdiOWqsij1u3yNaJql8Kt1hg8Ic1u1lbM5AYGwFlVrk3trqOd786ulNOWp2LGOlFB414Mvs3MB/dzRsdL2BJjP8A9lZyw8hU5kzXv0sPvrX+19mpiIJIZBdJFKt8RzHmOfwrPU25hwGO7KZRNHbMri6qVvbW+me9u7c9TrTwyKMXYsoOT2Lxwa3y7RBgjDlyRvJ2mcMXOcZrqBoe+LWPTlQd2lP3zryJ5+vW1Hrd1oExKypGIy65WIyAEsVIAC6c1tp40LNq7Hw5eX/e1Dl2IDLlQEsTlvrbw1HtSR8mCt/kd+LN0vwUWHGMsjdmxUsCp1tcEgke4HtXuzA3zdepFql9k7pSuzFl7OPW8j5o1IuBYMwykG/sDU7FuNfWIxubHSORGLafVCKxLH4U/wA8Iun2L8E5K0uAlcDdlSphpZpAAsxTs/2gma7W8LtYeNjVr3+AOBkBUMCUBBFwRnF9PnUpsTP9Hh7QWfs1zCwGuUXuBoD5V427gO2haPu96wOa9gL8xbrVWSV2xscapADxWwYDqqmNzyysRY/MCrdxY2BJIcGhkFo4WXOwZnZv0YJLXFwcoPqTVtwe4UPaDtFDgA3tdR5LYanxv5DxrrvvsIzGNwXIQMCqhSbGxuASLnS1VRctNsumo6qW6BZubs58Jj8PKWMqB7EIveGZGQWBOou4vbW16P8AeqXu1uqqSJNmVgLkXzX1BAPLQi509andtbU7GN2RS7L0HMeYv9a3hfpRU21cgPGrqJnfiBvacfi2lMRjVRkUDU2VmsX/AGteXT51M8H8N2m0oToQgdz5ZYyo/mcVH7Z2C0jl4opbEm5cWJN7ki4F+f8A4q+8EtgPG800iFe6EXMpB1YFrX6d1a0LLGUfUpnhlCVSC1QN47rkxkLnk8IAA53R2/8A0KOVC7jjsJ5ooJUF+zLhrWvZ8tjr5j50kHTJJWgN7ExCPiIg1wO1juSNAM6gm/kK1oDWct1NxopXQsrsUZWdbAaBgSCT1IBHMVojCTB0DLyOvK3yPKpLKp8DfFLHycdr4FZoJImvlkRkNuYDKVJHnrWXN5N0ptnDPKAUMrRoQwzNkF75ei2rVsg0NUPe/ciPHFc5+ofqkEowPPkQVb9pTf1qJtcAcU+QdcDcTHLi5SRaSOMMg9WCsw8wDb+KjzjoVeJldQyMpDKwBDAixBB5ih/uhw6TBYjtUWBe6V7hnZiDbrI1gLgHQdOdX/EG0dC75JSXBQJuFOzWbN9GCnn3XkA9s1q6RcK9nlwRAoPmAw+IcEGrSKeYCPW9RkTIqLceJSthEqqQbJhoUJt0LWJAv+rY+Yp7NIcxqYNQ8y940o6AJvbuPLFinPZsY2clXAYrZiSBoNCL2t5UZuGOHkXAoJVIykhLgi6aEaEX5kj4VMYQd4VLUsYpOxpTbVDTauAjnheKVQ6MLMpvrrfpqNQDcVUMHuLgonDpBdlN1zySOARyIDsRV3mOhqJkSnpMrtocbPl1tUjUXgh3qlKLIcMY9lqtbZ2NHiojHJex5MpsykG4Kn1FWHaB0piI6gCo7J4XhZUdsTM6oQwUqATlNwC2Y6aeFWSTZ8Wct2UeYkkt2aXJPW9r3qbw47lR8i60FFLgZyb5GsuHVwVdVZTzDAEH1B0rxhdnxRf3cUafuRov9IFP4YL3rmY6YUksHNmHpXHaWAWSxYuCP1ZHX3ykX+NesAOdd8T9WlYUMIECABdB6k+5OpNd8U/KmyrrXfGryqUSxq2DRzbvC/PKzJf1ykV9O7MebMrzL5CaTKbeRJF/Ou2ETvVJUHFB1Mrr7NVWJtr4nU+5p9s7Q2Fe8aO9XjDaEU1AslKitsQh7A1K1H4z61AhWp9guSOyl7P/AONH9r9KtGycG0USqzlyObEAX18F0FNol1FSoqUG2I1FzJrUrTKZdaIDjGtdcb9UCvirXufUCoAZqlSWFSwpoq07w50tUIdWqLkTWpQ0wddaATzhk71SVM8MutPKhDxNyNMWSn7jSmxWiQ+YOPWnlcoFsK60CDTFamuWSuramvSLrRAdctlpi6VIPypqy1EQ9YZNDTd49afQjSuDLrUIesGK6YjlSgFfZhpQCMgtdMQOVfctepKJDzhhrTym8K604oEGM6615jXWnUsdcwlEA5plONaeiuDprQCcsPHrT2ucS10qEFTeca0qVQh5UV9kGlKlRIeFFdoRX2lUIdabSrrSpUCCi505pUqhD41cCKVKoQ6xcq9NypUqhDgBXuMUqVEh0NcSKVKgQ6JyrmRSpUSHuIV6YaUqVAhxtSIr7SogPcYrpSpUAnxq52pUqhDoK52pUqhD2teqVKoQ/9k="/>
          <p:cNvSpPr>
            <a:spLocks noChangeAspect="1" noChangeArrowheads="1"/>
          </p:cNvSpPr>
          <p:nvPr/>
        </p:nvSpPr>
        <p:spPr bwMode="auto">
          <a:xfrm>
            <a:off x="63500" y="-814388"/>
            <a:ext cx="2200275" cy="17049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7652" name="Picture 4" descr="http://1.bp.blogspot.com/-a4X6yBlwfR4/TuJrUzN7U0I/AAAAAAAAQbI/dW8tV7CZzE8/s320/tipos-de-personas-positivas-y-negativas-en-twitter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64704"/>
            <a:ext cx="3960440" cy="4728940"/>
          </a:xfrm>
          <a:prstGeom prst="rect">
            <a:avLst/>
          </a:prstGeom>
          <a:noFill/>
        </p:spPr>
      </p:pic>
      <p:sp>
        <p:nvSpPr>
          <p:cNvPr id="27654" name="AutoShape 6" descr="data:image/jpeg;base64,/9j/4AAQSkZJRgABAQAAAQABAAD/2wCEAAkGBhQSERUUEhQVFBUVFxgZGBcYGBoeGBgXGBgYFhceGRwYHCYeFxkjGiAaIC8hIycpLSwsFR4xNTAqNSYrLCkBCQoKDgwOGg8PGi0kHyUpLCktKi8vKSopLywtLCwsLSwpLCwsLCksLCkpLCwsLCwsLCwsLCksLCksKSwpLCwsLP/AABEIAK0BJAMBIgACEQEDEQH/xAAcAAACAwEBAQEAAAAAAAAAAAAABgQFBwMCAQj/xAA+EAACAQIEBAQEBAUDAwQDAAABAhEAAwQSITEFQVFhBhMicTKBkaEHQrHBFFJy0fAjYuGCkqIkM2PxCBVD/8QAGwEAAgMBAQEAAAAAAAAAAAAAAAUCAwQBBgf/xAAtEQACAgEEAQQABQQDAAAAAAAAAQIDEQQSITFBBRMiUTJxgZGhI0JhsRTh8P/aAAwDAQACEQMRAD8A3CiiigAooooAKKKKACiiigAooooAKKKKACiiigAooooAKKKKACiiigAooooAKKKKACiiigAooooAKKKKACvF26FEsQB1Jivty4FBJMAAknsNTSHdxz35Z9rnwA7KhMLp3++9UXXKpFtVbmx5TEqdmBrrSZwvHeVoxkd/+djV1gfENt2VVJ1MexrNXrE5YkWWaeUei5ooopgZgooooAKKKKACiiigAooooAKKKKACiiigAooooAKKKKACiiigAooooAKKKKACiiigAooooAKKKKACiiigAooooAWPHPHFtW1sgnzLxgAfyjV56CNKUk47mVxsQQR8th7V14hifP4w2bVUR7dscgRbZifqBpS9w7w+nmsLd8gRqhjQnaD1pTe1Y856G+lrwsY/8y4xvidQ8ZNGJBHcGD8isH5VD4fZxNrEBrDrcQHOtsg666LI6kjXkK+8P4CASz3fNgmBGxGmv+c6Y/CnBjcurc2todRG7KZXXfTQ1TXH5qKNVkVCDlId+H4rzLasYzQMwGwbZhr0Mj5VJpH8K8VP8ZiLROgxF6P6XYuPo0/91PFNqbN6efDwI7a9j/kKKKKuKgooooAKKKKACiiigAooooAKKKKACiiigAooooAKKKKACiiigAooooAKKKKACiiigAooooAKKKKACvhr7XwmuMDP8Jh1/isw1ZLiFhzAYD9ifvVR4r8GGxiPMtyLTmV+HKraSDmBg6adfcVfNhETG3b2dodUXLACzbJhp5nUiI5mrTj+Et42x5V12VCQSVggkbZtJ3196VUx2xaYzjZKM1LHBn9i7F0hbhuuwAaSsLHXIABp86duCY11w3lqMpzN6/fX0jrUHg3g61Y/MCoOmUan+3vV8LY0iABsByFKdTrvYb29s1X2Qsio/qU3hzgwt4kMJBJJMka/v1OtPNItrHGZB1BOo601cH4l5qa/Euh/Y019Ns4cZdvky62qfE/BYUUUU3FgUUUUAFFFFABRRRQAUUUUAFKviz8SsHw9gl5me4RPl21zMB/u5L8zSr+MP4i3MCVs4e5F1wGgR6E1ktI3Y7DoCelYVhuP3FfOfUS4uEmZLjnI1159ai2/BJKK7Z+gcH+O2Be4yMl9AIhioMzvorEx7TT5wvi9rE2xcsXFuIfzKefMHmCOh1r8b4nGG47XH1Z2LHkJO+g2HtTx4N8WXrMPaxBQ5kFxLjqAROVSpcw5yjnHwe1cbaJxjGfHR+nKKV/CXiy7i2ZXsqoQCXW4GBf8wgaCGkbn9aaKkpKXKISi4vDCiiiukQr4zRVV4h8R2sGme6eRIA3IWC0DmYrEPFX4nYjEXcQmHxDLZ1YaZcoCr6QRqRmmCImoSmkWQrcjW+K/iTg7Nw2g/m3QJyW9fvt30n7ie3DfGtu+hZVPYbneNeh/selflfD8UdLguKxDKZB3M9yaaeDeM7jX9MilpzOc2UTGZoBEabkCYHvVc3YuUX1KmXD7P0fgvEFm4couIX/lB21K/qD9KtJrL7tq7dFvEWIhbQggBXKx5mggc8u0ggGIzGtF4Zic9tSSCYEx3E0V27nhkbqVBZRLoooq8zBRRRQAUUUUAFVPG8fkEbSY+0mrakTxZxpEukXWChZifzHSf2rPe2o8GnTQUrEmTldG3rnfsQPQ0e+x7HrVLh+NW21B+lS1xIYSD96WSbHnsllgEcglRqu46jnHepbN1077V74ddVbY1GvOvEjt7mkvqcY4jLyYf7nwK3Gl8m6HBlLp16K4H2DDX3B61ZcE4jkcODodGHb/AI3q0bAJfZbbyykyRyIGsHtS23DXw+KeyQTbjMjnmpJgf1DUfKedatE5ypVv08GuFkLI+zLvBpKtIkag0VQ8G4sBbytJykge2hH60V6OF8ZRTEs9POMmsF/RRRWgzhRRRQAUUUUAFFFFAH5k/Gbh4Ti1/ViXVHM/7hy7AAD3B66IbWq1v/8AIjhjLi8PeA9Ny0bc/wC5GJg+4b7Gs7x/hi9ZXNAuLEkp+XrM6/OoOST5LVVOabis47PnAvDr38xVZC9SBJ6a04+EfBaC9bF5jOaVjUK0giB7jftXvwtgMlhWB1YSRVrZ4itm6jEE5WB0WQNefvWCy6Tk0uh7p9FXGtSa5wbVwbh1uxZVLShV305k6kk8yTzNTqreAcS8+wt0QA06dIJGvQ9qsq3w/ChBNNSaYUUUVMgZh+Ntq5lw7ICQRdtnQxLeW4BjrkOnUAjUAj8/XCyZhEawfef8+lfsy/YV1KuoZTuGAIPuDoawXxx4HBx92Mg/NlAAEMPR6RsBtI5g1TOShy+jXTW7vhHtGTWVOsRp3/vv7V5VqvvEPho4e6iAk5hIYiAd5Hf/AJqqaxHTTpUozUllFFlUq3tY8+D/ABV/D2VtXnuHzHTyipkqk5HXeVBDGI2IJ99u8G8fTE+pBHoUNtoV0I00OpI05Ada/LuBP+qpO0jlpMaTEGDtO8Gt7/B62hlkIgWYIDTBNwtr3Pq/7aqccTTRpUlOp58GoVxfGoDBZQRvrtXPHXoEAwTz6Ut8Y4M1yyyowE7lum5+ZPOpzt28GWMclxZ8T2XPoJYa+obab1Nw/EbbmFbXoQQfvvWX8Pu2rJAawQY1Mlp16zsd9hvtUzi3G1H/ALS5LoGZYJDadVI0H+7qROm2f/ktPDLlRlGm0VUeFePDF4ZLsFWOjKREMND8juPepXGMZ5dlmG+gHuTFbHJbdxQotvaSL2JVBLMqjuQKyrxNfsPfvOzZ5b0kREQNBmBEd45VM43iZRjM6HWkLA3DfskISGR9+wP6EEfSsDudq+kOqdMtO8t5bXQ2WeEWFwxVcsMSxKsNTH5W0+VfOF8KS3D22MdMz6/1KzET7RULDYFVEpbfNrBa5aKAnppm+ig1JwSMik3GEyZyggdBAJ51RYsLsY14l4ZYYzjJtpzVZlm6AFeXMkZtO1MHDOMW8QuawwuDmJIYe6sARWccUbEYh3tW7ata9ObM2UlomN9QNNDpIqTwDDpg3DXrdyyBpnIzIB2ZCQDPWKyanRxuqzn5Lpf9GeajKT8JeeeWatwd5uRGUgHTr86qfEOJzYhuiAL89z+v2qTw7iayXBORUJEn1EkaArEz79aprKNfuBR8TsST0kyT8qr0sZw0yqaw93Xn9TLRBe47fCRe+HuHZ7RYzqxj2ED9qKYcPYCKFXQKIHyop9DTxUUmLbNRKUm0dKhcS4qtlZOp6Df37CpV0wKVOP2i2Y1dJ4KYRTfJ94f40824Va26DWDuIHOR7TU7iXiIYfVmBSBrMksQSFAH5iBpO+lZlikK3cykggjY7796rrmPueYxabsgCGHpABJAjYwCde1ZZSkmb4Uxl4Nl4B4mt4pQUOsSdDHTnsex1q4rJPBuEu4Zr15RDeW3l2zPrMZgPlGg5zHerI/iyUEtYmdvWAfoM0/UjqRWylSsjlGHURVUsM0mofE+MWcOoa9cW2CYEnc9gNTWM8V/FPHXSfLZbCzoEAJjuzgyfYCqLG8Zv3r1kX7jP5e07AEgkD9JOtaY0N9mOVyXQ5/jB4zwV7B3sOAbzIyFXUjKl3WIP5mAmREQx1nSkzhhGRSzFmCwW5EERquusc+1K/iFf9N9fixBP2BH6sfn71eeH7+ZACOVL9bHbhD30aW5yyXXDmCqFUBQJgD9pr3fHJAXI1MAmPfvVZdUoYFTeBXit5CrBXzKM5JCjUfH/MnY0vS8j5yUVwav+HmCvW7B8wqEaGCfnRj8QaNBIymOU020t/xhGKw9vDQVuLcvXvT6cjEZXJ3DM85Rz9X8tWfEuNpZH8znZR179B/amqShFZZ5KcpXWN45yWNFJPEvHS+W5QkEJoVEk3CSFjNICkBjqDIg9iy8CxLvYRrkZyPVH83P7zUI3Rk8IJ0ThHdIsCayTxOpxN/zDKPP+mYghR+XuCNx1rWXugAsSAAJntSR4y43h7tvKg8y4p9DagKSNdeYIH2qGoWY9k9Lqq6LEp+eBSuYSVK3AHBH5gP7b96pMJ4TQFiUVnzegErBGmp00gSZ+1X1vFGBm3jcDQ+1RGvM59EgDnSxSaPTbU3lrkSvG19jiLdsL6wsQo/M2UBR10E9s3KtU8CcNu8KWwbyKBjbgtsJl7Jyk2JbZsxzhu7rroZosNdyOr5VLqZDEAwe01fPx+7iciXMpFp1uSBBDLOT5zr8q11XJJLHQm9Sr9mM75NY/b8l+4yeMeMZEPlmXGmkHLzJ33jrWe8J4xcd2F287ywABYmBEmeXSrDE2izPqYaDPLTSqjw7gl8xsxynr0mROum1Tse6LYp9PvV0kxlVRPpf1AflYgifbcT1FRMbiSzCGDvazEayZIgoTAjMOnMAnavNvh1qzcRjde48ySx0j4dRMc/r7V6tWcJbus6qPNMmZJBPOJMT25VgXB6XZuXRH8H+Klw5C2ybgcwSyMhU5lHrEkHfcQJj2qy4t4qa+62/MXLm1AIktHmgQCCMiZcxK/EwHKs9bF5MXiLkRlYMADlBAdSTmn0yDyEkkAR6jUizi7j4myAWuPnIP+qjDbzL5IAEes7ztbjWKa4xU1/gUxaVi48j1fwwe2ynoR9qy3w/xF8JiHESJKsOsSP0rWkwp0YEMCNYNZvxnhb3MUyWzB8yAp0BLidgJMnQsfhy9KwaR53RYy1bxtmvDGi14lthc2QfbeoF3i5uS0QBLE8h3/tVT/BXLBy3rbr2IP6jQjuJFS2MFTfHlWFYZ8/pzEAsEywWlojVdjrvraqssvd+I7hg8KHPZQ/zeo/MzrTJcACnQERzG4pc8JJkw1sNuF/yO1WPE8SxWEIzEhVB0GZyEWT0kiawyjmbS+yx8xy+sFR4fxK27uJtLoqumQcgGBaByEEwO0dK0PwdggFa5GpMD2G/+dqz3B+E2UD/AFSxuMrnMkMS58uBrEgqVAnZu+mu8OsKlpFTVQBBHOdZ+dM40S93fL6FOpuSp2JYyyTRRRW0Uni7tSvxdtD+3+a00XtqXcewza7HSoy6LK+8CZcwmYiACQZO/Op+H4WiAHLrzmra3gFUyJB10qFxO2SDqVnnWCfY4p44IOMxwXUESvqgHXTbT3rP8bYYXHDwXkyRoCTrp0GtN2Bwa2i8sSW1JP09gO32rNvEnGDaxTjPnSRlYDQiBp7jb5Vp0k9smVeo1ZrTLW3agyd+X9/evL2xmDdKqcN4gU7z9DU+1xFTzOvY04jYmeanAheI8N6egJDBuWaIKnkO3zr1wniAWARAG7Agge8HQd6sxikIgkHsRp96jvgrQ9SKQ2kBDuSQNuftWa/Txt7Nel1c9M/idsXjM6xOafhUdOrHkKreGYO0LguXbhdFPqVDAPIKCee5mOWgJgVItYHJK5Yb1aEaKc0HTrM+0V0/hwNdJH+aDYVXTpFDst1XqU7nwsIcuDeN7927kBFu2WDXCNLlwKIVF1m3bCgAAGYnUkkm5xOMkB3aGaYjkzgCflP0tVm3BcVkxdosYUtHzYFRMe9NnHbdwyLS5wBmjMo+LQb7wJ06tS/W59zCGPpiUq233ktl8sgFRop9K9tBJ6nKAB2Perfwx48S4xtpD5SAYdTqT2JFLHAcG5sBHGpzZp5ydZ610xWAS02Y5RlEEnQajQaA/oayQe3ldjSdUZrayw45+Kdu/cFiwGC5iGZgRmy8l0gid9Z0qrLT9v8An7E1W8Wxdq95qwFYLmDQc2ZQSG1AJB2n671IwGKzojfzqG+ZAJ+9Tm9zyeG9e0zoshNdNcfod8RhMyMAWJAlRJ3GsfMSPnXzDWc6xbbKRBgzDK2oO8j+4NSrNyoJtlSwXQpLL3U6sPkdfnVe0WQ9U1kZblY8/nn+HwSrfDHmXdf+nX9dvpU9VAGUaDn3NRMJjQ471JzV1cFes9Q1OswrpZS8dL+CwwloNAO1V3FsELV0gaBlBB7T/erDh51npVN4w4rngZYgZf8AcZ1mtUOYsaejqae5LgqMRZm8BcDPbIlSoGYN0OYx20qXisII81yy2bSyqsV+ITJkIvtA+80rr4juWXgEsI6TI/v37VD8R+J718C28quhy9ek/wBq4q5S4PXLUQjFt5z9HLh+KNy+S2zOzHRSQp+JgG0JyiN+RimDh9vzMVbZ0lCAsXFREY3FfENmNvYaggQZGhgaUncPnMY10Y/Dm/KeX78t62Dwb4Vt42xJspbexiG8u+EK58pCsr2yZMARuQCBzzA7JL44QrhP5ZZf4CwqoPLVEH/xqoQ/vXDiGCBIuKIuJqrAweRIJG6mBp2qfxDhV3D+stnTmQCI/qEn6zUfD4kNqDv3/wAikclKuX+R3BxsjxyhQ8VYv+PukE3raWwAbVvIQWiWeA6tMGBmBkkDQA1RXvDTP5Vu/fa76rgVPNB8qCPMEEsSc5OoiQhPPR9x2Agi7ZgMupUBJYiWEM6+g5spJ/NlAMUmLeY4y1mLFbSeV61UMbjL5l34fihiRJ6imkL4zrbj2kZPYUZpP7G20iiFUQAIAHQVHvXQLqQT6GVzBIYgOogRqd5O2g1IFew8a1XcJwjX7r3GzBSbaW9VCkeYVdvXObRbg0B0B7Vg0kHKzP0NNRLbDAw4Q7TEBrSkggiMzYlgWUt8KlQcwIJnXnTf4XulsOs7rA/8VPU9f/vcp+fzAWXUsHcMMphsRc8q2c1tQyEJO4I11mm7wuR5TRzdj8ifTtoBljbSIjSKdibU/hLiiiiuC88uNKX+MWDBimI1W8RQQZoAUV4odZ3FRMZxLNsaicbBRmilLGYpiZJiNgP1rHbDkeaJqeF5LLGWb4zS4yMDoAsARzkTMaTJ6iKSnwwdYYAg9atsTxC4y5WdivQn/DUMiqllD+ulYwxa4hw3yYdJyzqOnz6VO4diZAqzxFgOpU7ERS5bsNauFJmPuDtTDT2Z4Z5X1fQql74L4v8A2M1uvWXX+kT89h96i4S8TU/CWg2fM2XTTQmWUEhdNpMa9qZI86z0m+p5CfpJ/Wud8an+1drY59z9AY/QVzdNSw/wdxUiBXX3ghhEqQRrzBkVeWvGC5wbmZEYD1LrtEhtNRP61S463vVVgDmc2mOjk5ZMeqNgTsT+oFLdZUpcjb03UOuW1eTZeGYpbkOplWEqf5htJHI9q84rhpzF1e4hMwyhWgdgwOU91g6Clf8ADxnRLti4TNu5KmCNHEnQ9wfrTjiVKWyweIpO1tlg9JGW5JvyI3iu3ctW2drl66WRratdYkjPppJME6fSuXhrEk2wp3QkfI6j9Y+VKHizxHfv3YuOSqmVUaCep6mueA4jiJzocpgA6b9JrS624nmPVKpauWyC6NTtPFcsRiMrK3TT5GlKx4jxAX/Utn+pdvpV1wyxiMUp8uy7FRMaBiBzCky3yBqrY0ean6dqIPDiyyt4IhjcUwn3nmBU/EXbgss9kBiBJGswN/fTlSxhOO5ZtvoPbnVxw7ibo0KQOnIGoOLTHHpukrbxJckvhvFnbV3B0iF0AnudzUXjVjzBqdeTe/0jXcaA8oO8i9jFPqvYa4T/AD20kn3NonMP6hUR+LWSIVj/ALldWldOcgaHb9asUuD2enppj8Yr9BK4rhnQ+tc0bN/yOXvVZdw7S0gyu87j3709463K6EafCZkEfysCNR3+/Vb4g7f/AM0C5jDR+U8571dG1ojdoIPnLx9Fl4HwWACtex7k+rKlpS42AJZvLGaDMDUDQ78tY4V+JHDrVtbdtiiqIUeXd298pJMyZJk1+f2t5Hy6ke8cz+9TbOrRGgiZAb4Q7x/pjNBiJGw32q7bKXKYhklXJwkuUbvjfxYwKgy5I7K2vyKiazPxB48s/wAQr4MXcmudGAVWB/lGpB6HlFKlrATruBBJHrUBUzmY9QgkA8hOtcv4GFB0iORJEwpIMaqfWO2hqPsp8yeTqscfw8GtcE8TpdUEmZHz6QejA71M4jwZLuW4JDA5gepjL6hz007TWR8J4mLN3cBT0mAZIB17ftWk8H46dFJ15d6W30ut5iONPcrVz2cfE4uJai2pJYhZGyzzJOwAnU6VbYRUsIUtaeUtwDKzEtlRbS5jaUz63c6sdSflLz27wKuqmdwQCK5/wvlmU9UMpyMSRCv5hA5CTzIOwq3S6iFa2y/cstjKbySbjZWg/kIOuvpwtvlnRSZuGNGmdqYfCQhGXpl+sZT01kTsN9qTMRjRatTeTLbyhWZDKgNeFxy6gCFImTkbbUiac/Cdv0M4Mh8pmdGkF5H/AHbyeW8SWanGXMWL9RxBpl/RRRUhaFV/EBoasDUHGLNcZKPZn/HbfqNJnEFgmn/j9mFYjUwdKSuI4BnUsg2+IaSp/cf3rNNjzQYj2Ll1ta8Bq547MmrKQO4qqTi4FwAkwdOUa9aqUW+h09VCGFJl1VD4ksEFLg/pP6j96ZcLgnuGFUnvsPqa68b8Mn+HbUMw1gbaa89TXa5qMkV+owjbRKPntC/wfFZl71aWX9IPVifoQtLPDL+R4O1M1nEr5AUKMxysHkyB6pEbQSQZ7U9rlng+dzWGSrR9Hyrixig3NIri14llRQWYnKFAksToAANyTpVjeCtcnLFXZGtKuPY5iu8nTuTtWr8H/CbF4hs2IP8ADW+Y0a63sBKp7kk9qffCH4XYXAu1wA3bhIK3LuUlANgkL6e53MVltaZqqg0zLvBtnE2LjJiwVfJbIRj61U5iuYflMGYOuutN3Er4a0R1q1/E7wq0HH4fS5bWLw/nsrrMfzJv3UnoKz+1xtmSJB03pLfW1LKPVaKanWk+0eeE/h7axYu3rjOMt1LNsIVHqjO7HMDmCqQcuk7SJmuOE8OXEulHWMrQWE5DzBUjcFSCOcMK0D8PsB/6NdNDdvPJ5k5LYP8A4kfKueJTzLrhRKCCBJ+uhG8T/wBQq2341xZTp3/Xn9CviOCFNApIGvxMoHzK1feCVCYj1q0wSpzM5BAn0hTJJEiP12NXftAXQtnDreuMAxYH0pMx62BknpG25q7wPh3EkZxbtqymRkbKRHfIBPfSs8d3aNdtleHBvBYeM/BljGepiLN0Ehrir8TDWSpyljEGRPPpSOeB3cOMlx7d0cnVyAZ1GsekkRv1plx/GLuXyr+dXkFRcj1HX4SJB91M1RcUxLfEwBB0aBrpzPWR86657ngxrSRWJka3xdVcq1y7YuRorIrCOxIlh7GvGK4o7HILtu8BDC6LbBwZMrq0EREgcjVfcvSpUMGtmIBg5SNQVJ1U+1dLY0iYMyD0NceEOdPp322S8OAxhAFY6lZm046/zWz3I+tROK8IYNmtkMs+pQZMgff9dK6HFlFAGj3DA6Af25x3Aq84b4cwxQhrasW3ZpLa8wZkH2rkpqPLJTfOEZ5ikPm6Ak5SYgHT1Toe0/SpNvChl5A6gZlNskwdmGm7DQ9BOlWHiPw+2HZXPrQOoWROYepoaI9jrrXLhhPryyQqZ4tkxOa0plLg9U9F1jtTGqScE0eV1ab1EuPJITBeq6gyzLIoc5X9d1bXouL6bnpU76atXvH2T5g3BLP8ZVHytcNtRnHpvLFv2FWuDskPbIEK/lM5Clk/9y/dOe02qx6dF0+tcv8A9fcK2wLbR/6cnJDLAF1n/wBO9EEFtQNOXOhyX2c9qWOhewODS5ibC3SSruVOV8xMtCiF1VS5AMawWIrTfFfhwYQh4i02hIGiNqJn8oP0HtSBYS9hb+HvXLThbNwOZS2NMytplOpgc/lW2YfxTgsfaKZldXXVTvr1HxKfkKoucJLlhXvqlnAiYTGZSAdQToau1OZdDtSNxziVvBYw4e2fMtKF/NLKTqd94EaaVfYHH5llGP70tnS1yPqLFZ12e/E2JKYW9mgDy259RH70+/hxgXs8MwqXAQwtyQdxmJYA9IBAqq8P+GBfi5iFzIrAqh2Zl1GYcwDrHWOlPNMNJBxhlijX2KVmF4CiiitovComKXSpdcryzQdT5FLi1nfSahWuD2GhsrAxrKEfeNac7WEGpI1NeXsCoe0pdmh6qUOImf461YDhSmUNooYMAfmdCT/gpI8WeAbV5mewvkk8gSVnvO09q2HH4RXUqygjmDtSti8KbJgnMh+FjuOzdfeqp0yh8oM0UayFv9O1GZ8M4lcwzC3iARGgf8pjTemn+JDpodxVhxDAI4ggVSnguT4GKf07fNTp9qxSabyPK8pY7EHjGFFu+yHQNqp99x9f1rpYdlVX5LCnUb6nbeNN/arfxbwsvaOaPMQZlYbMB8Q7GNflSrgMY4BUp5kiR105/Sm+muTjyeV9R03t2trp8ly+LkSGH11rSPwY8E5mOPvwYJGHG4n4Xufqq/8AUelZx4W4G+OxdvDrbQZz62A1RBq7a8wNP6o61+o8DgktW0t21CoihVUbBVEAfSrrJ54MdUPJ1Za+K2tAvCY5/tX1knsapLiPxThov2LtliQLtt7ZI3AdSpI761+fMZ4dvYK75GIEN+Vh8FxR+ZDzHbcc6/RizUbiPDLWIQ279tbinkwnXqOanuNarshuRq0+odLyL/gnDAcPsRztz8yzE1A4/wCFVYi4HYW8wz2gNwdN+UE6QJGutNHCeFLhrKWELMtsQpbVsskiTzI2mu2Lw0qQNCQak4RcUpeCKulGblB4yLvDOFW7NtUtrCqI7/M8z3q3wWJyTpIO9VeEuNlGcZWjUdDzFTbbbGsqeC2Xy7K7xDwlMQjLuBqOqnfQjbqCKRL4IDW7urqNGj4x10/N17+9aTisNBzof/rcq3UfodRzBz7xVfHmsYiGP9j9qrnFZybNLKTe1dCZjsLrKnKe2x9wdDXvDuHgGCfzDt1r5jr2USwOZvhQfEx5aVVeS9kea2rkyRyA/l9gs/Nqrxkf71X0vzJKYwPiriE5cmVEnnG8dyfsBTDheJtaMHakjiFgO7XUZ0LMJWAfUQOexFT8FjX0kyOh1Bn9PYVKcE0YYSlvefv+DQLfH7bKVcKZ3BII+Y511t8aUfCoH+cqRrHE7Clhc0I5QSNROh/Y1Is8cQ+m3G4AnSSSBGpgb842NUf8dvpA9TXF/JrI5NxknYCuLcYf/O1Ky8TclQVK5ssFzlEOrMNYK7Drz967YNb75SdATbOUI5DLcR3X1oZklYjQ6+9dWlkQlrq/HJN4pdzmXYBerGB96qLWGsOSBctseQG8diYH0mpp4LORiHLZ8jH+HdozC7aBPmHUlgDy1btUA8NLKMyOPRb1Fu2ggOcPcmfca9d9prRGjC7MU9Y2/wAJHvcHh5b0qNSWAygT2M6+1X/CML5WlvKM2Q5kvZozAFvSpkZZykgtqKorOEuIcqMZIUG3JuHPma2fSBl+NefJxvVtgMKzwDaysVLBlsQTmC5JLuVAOcE6CIB71PY/LKvdX9qwz9B2FAURtArpVd4e4n/EYe3c1BIAYGJDDRtiRv8ArVjWpdC59hRRRXTgVzuGvTmouIuUHUsns3YWq3EYmedFy+cvzpfxmMIcipxRXN4ZbjGzod/1HeqrjN0ZSCp/X/PpUTCYs+co/wBwqBjeKsbl4RoH299x+9TRRJ8FFd4wiNlYwp2J5HoZ5dCfai7iOhmufHkAD5gGEbHuY+VJ2Mxr2NUaQCRlbUadDMj71hv03O6I50Xqaitlv7ln4jdjaaN4P6Uh4K4/5CZb06bmmriHEDdsqYjPoYPLc1E8K8OW7cFttgW15xp/nzo0/wAYtsPU5KyyMY+V/sdvwvwt6z5txHRJhS4WWaBJVS0hVB1JAkmOlPdrxDftknzS88nEj7QR8jVO+HWzbtrbGULlAHuR/epGLsetuwmsktROUt2TbXpa4xUGs8Ffj+L498QmItHDq1rOMk3MtwMMozcwBoYB3A6VfeFPxDuXW8nGWhavrqcpORhMBlmZHI66EjrVFicRkYgDlP03+tc8WQVS7HqSGHcHRlPYj9jypnprVcsPtCbX6eWmanH8L/g1qzfBGldZql4PcMFSZy6TzPLWrXPVjjhlEZZWT7eOlRjigVrvmnTrS5jMSVzRQkG45Ylstxh3B+v+feuuBv51cdGIHvlUj9fvVLexRJJ/zaP2qXgHgP8A1z/4rWCxYkb4PMclxYxgCk/yqT9ATWUcW4pcYkqoG5Ln4QTqYG7HsKfcTxI2r6qBIuoXOuxVsp5bHf61mn4qKtvEJkDKtxJKBjlzSZOnI6abaVzDlwjVRfCjLkvyI+HuWkzOH8y4dGcxI6gD8o+9QsVaz6toCdB85gdWJ1jsO9RvDtpLzEFcpUDXQ7nuKa+H+GbL3rQdQwzpyjnqDljeP06VTPEHhjSvVb6nLbwLCYadY/MPsD+9V+IDWmMj0ciOXY1e8R4Aqvch7mhH5jsRt7CYqC/DiuHdxdeVIEGCIKq3ME8/tU4tPyVXamMVlxa/Yp+IxmEbka/Woor67EmTXytsVhYEF9issckSsJxO7aINt2WCDvpImNDodz9TXfD8YZXViWEAD/TIRvTOXUCJE7kE1XVIwLEOMpKnqPaa60V5wXXEOLOuRw7vbur5i5z6wRcaQYMH/UUmREg7DUVCPiFtZt2TOfdD+dg53bqNPc9arsRiWuNmdizdSZMDYa8q8LvXFHjk7uZd3PFV4MfgjU5VGVdWNyIWNMzH2gdKvfAmPbF8QsWGS2EZiWAUfAiEwPkoWTJj5ylXBr760xfh9j2s8QwzruboQjqH9B+xNG1BvkvJ+kuF8Kt4e2LdpQqjWO/y+VTKKKkcbyFFFFBw/9k="/>
          <p:cNvSpPr>
            <a:spLocks noChangeAspect="1" noChangeArrowheads="1"/>
          </p:cNvSpPr>
          <p:nvPr/>
        </p:nvSpPr>
        <p:spPr bwMode="auto">
          <a:xfrm>
            <a:off x="63500" y="-784225"/>
            <a:ext cx="2781300" cy="1647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7656" name="Picture 8" descr="http://www.bienestar-natural.es/wp-content/uploads/2011/07/personas-que-te-hacen-sentir-bi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764704"/>
            <a:ext cx="4140968" cy="468052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716016" y="5733256"/>
            <a:ext cx="4176464" cy="58477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dirty="0" smtClean="0"/>
              <a:t>¿Y aquí?</a:t>
            </a:r>
            <a:endParaRPr lang="es-CO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5841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sz="3800" u="sng" dirty="0" smtClean="0">
                <a:solidFill>
                  <a:srgbClr val="FF0000"/>
                </a:solidFill>
              </a:rPr>
              <a:t>¿Cuál es el proceso?</a:t>
            </a:r>
          </a:p>
          <a:p>
            <a:pPr algn="ctr">
              <a:buNone/>
            </a:pPr>
            <a:r>
              <a:rPr lang="es-CO" dirty="0" smtClean="0"/>
              <a:t>     </a:t>
            </a:r>
            <a:r>
              <a:rPr lang="es-CO" u="sng" dirty="0" smtClean="0">
                <a:solidFill>
                  <a:srgbClr val="0070C0"/>
                </a:solidFill>
              </a:rPr>
              <a:t>Barro </a:t>
            </a:r>
            <a:r>
              <a:rPr lang="es-CO" sz="3600" u="sng" dirty="0" smtClean="0">
                <a:solidFill>
                  <a:srgbClr val="0070C0"/>
                </a:solidFill>
              </a:rPr>
              <a:t>+ Aliento de Vida:</a:t>
            </a:r>
            <a:r>
              <a:rPr lang="es-CO" sz="3600" dirty="0" smtClean="0"/>
              <a:t> </a:t>
            </a:r>
            <a:r>
              <a:rPr lang="es-CO" sz="3600" dirty="0" smtClean="0">
                <a:solidFill>
                  <a:srgbClr val="FF0000"/>
                </a:solidFill>
              </a:rPr>
              <a:t>Resultado alma.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2967335"/>
            <a:ext cx="38884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dirty="0" smtClean="0"/>
              <a:t>Tenemos el ejemplo de la luz. Para que haya luz tenemos que colocar un bombillo: Cuando retiramos el bombillo, la luz se apaga.</a:t>
            </a:r>
          </a:p>
        </p:txBody>
      </p:sp>
      <p:pic>
        <p:nvPicPr>
          <p:cNvPr id="6146" name="Picture 2" descr="http://t0.gstatic.com/images?q=tbn:ANd9GcQybYDQHyl2WIkY0pVOasCEjR6VkE5S8EoV--s-nvTWUWHT9hh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429000"/>
            <a:ext cx="1979712" cy="2376264"/>
          </a:xfrm>
          <a:prstGeom prst="rect">
            <a:avLst/>
          </a:prstGeom>
          <a:noFill/>
        </p:spPr>
      </p:pic>
      <p:pic>
        <p:nvPicPr>
          <p:cNvPr id="6148" name="Picture 4" descr="http://t3.gstatic.com/images?q=tbn:ANd9GcQToP3RjEGpJG3CYorphUH-mono1e9iIWaR51LJu7LL5Z9ezEt9r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3140968"/>
            <a:ext cx="2232248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>
                <a:latin typeface="Agency FB" pitchFamily="34" charset="0"/>
              </a:rPr>
              <a:t>Otro ejemplo, la muerte de Lázaro</a:t>
            </a:r>
            <a:endParaRPr lang="es-CO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509120"/>
            <a:ext cx="8229600" cy="1944216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Note: </a:t>
            </a:r>
            <a:r>
              <a:rPr lang="es-CO" u="sng" dirty="0" smtClean="0">
                <a:solidFill>
                  <a:srgbClr val="0070C0"/>
                </a:solidFill>
              </a:rPr>
              <a:t>Muerte=sueño</a:t>
            </a:r>
            <a:r>
              <a:rPr lang="es-CO" dirty="0" smtClean="0"/>
              <a:t>. Lázaro no estaba en el cielo ni en el infierno, </a:t>
            </a:r>
            <a:r>
              <a:rPr lang="es-CO" u="sng" dirty="0" smtClean="0"/>
              <a:t>estaba </a:t>
            </a:r>
            <a:r>
              <a:rPr lang="es-CO" u="sng" dirty="0" smtClean="0"/>
              <a:t>dormido, muerto</a:t>
            </a:r>
            <a:endParaRPr lang="es-CO" u="sng" dirty="0" smtClean="0"/>
          </a:p>
          <a:p>
            <a:pPr algn="ctr">
              <a:buNone/>
            </a:pPr>
            <a:endParaRPr lang="es-CO" dirty="0" smtClean="0"/>
          </a:p>
        </p:txBody>
      </p:sp>
      <p:pic>
        <p:nvPicPr>
          <p:cNvPr id="7170" name="Picture 2" descr="http://t1.gstatic.com/images?q=tbn:ANd9GcS7xnscliv99Bk06LMLJzg6isXTOM5RXnKKWZEB-NGq9f9dubn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628800"/>
            <a:ext cx="2952328" cy="288032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5536" y="1556792"/>
            <a:ext cx="54726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b="1" dirty="0" smtClean="0">
                <a:solidFill>
                  <a:srgbClr val="FF0000"/>
                </a:solidFill>
              </a:rPr>
              <a:t>Juan 11:11,13.</a:t>
            </a:r>
          </a:p>
          <a:p>
            <a:pPr algn="ctr">
              <a:buNone/>
            </a:pPr>
            <a:r>
              <a:rPr lang="es-CO" sz="3200" dirty="0" smtClean="0"/>
              <a:t>Dicho esto, díceles después: Lázaro nuestro amigo</a:t>
            </a:r>
            <a:r>
              <a:rPr lang="es-CO" sz="3200" u="sng" dirty="0" smtClean="0">
                <a:solidFill>
                  <a:srgbClr val="0070C0"/>
                </a:solidFill>
              </a:rPr>
              <a:t> duerme</a:t>
            </a:r>
            <a:r>
              <a:rPr lang="es-CO" sz="3200" dirty="0" smtClean="0"/>
              <a:t>; mas voy á </a:t>
            </a:r>
            <a:r>
              <a:rPr lang="es-CO" sz="3200" u="sng" dirty="0" smtClean="0">
                <a:solidFill>
                  <a:srgbClr val="0070C0"/>
                </a:solidFill>
              </a:rPr>
              <a:t>despertarle del</a:t>
            </a:r>
            <a:r>
              <a:rPr lang="es-CO" sz="3200" dirty="0" smtClean="0"/>
              <a:t> </a:t>
            </a:r>
            <a:r>
              <a:rPr lang="es-CO" sz="3200" u="sng" dirty="0" smtClean="0">
                <a:solidFill>
                  <a:srgbClr val="0070C0"/>
                </a:solidFill>
              </a:rPr>
              <a:t>sueño</a:t>
            </a:r>
            <a:r>
              <a:rPr lang="es-CO" sz="3200" dirty="0" smtClean="0"/>
              <a:t>. 13 </a:t>
            </a:r>
            <a:r>
              <a:rPr lang="es-CO" sz="3200" u="sng" dirty="0" smtClean="0">
                <a:solidFill>
                  <a:srgbClr val="0070C0"/>
                </a:solidFill>
              </a:rPr>
              <a:t>Mas esto decía Jesús de la muerte de él.</a:t>
            </a:r>
            <a:endParaRPr lang="es-CO" sz="3200" u="sng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CO" dirty="0" smtClean="0">
                <a:latin typeface="Agency FB" pitchFamily="34" charset="0"/>
              </a:rPr>
              <a:t>¿Qué más dice Dios a través de su Palabra?</a:t>
            </a:r>
            <a:endParaRPr lang="es-CO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5760640" cy="492514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</a:t>
            </a:r>
            <a:r>
              <a:rPr lang="es-CO" dirty="0" smtClean="0"/>
              <a:t>   </a:t>
            </a:r>
            <a:r>
              <a:rPr lang="es-CO" b="1" dirty="0" smtClean="0">
                <a:solidFill>
                  <a:srgbClr val="FF0000"/>
                </a:solidFill>
              </a:rPr>
              <a:t>Eclesiastés </a:t>
            </a:r>
            <a:r>
              <a:rPr lang="es-CO" b="1" dirty="0" smtClean="0">
                <a:solidFill>
                  <a:srgbClr val="FF0000"/>
                </a:solidFill>
              </a:rPr>
              <a:t>9:5,6.</a:t>
            </a:r>
          </a:p>
          <a:p>
            <a:pPr algn="ctr" fontAlgn="base">
              <a:buNone/>
            </a:pPr>
            <a:r>
              <a:rPr lang="es-CO" b="1" dirty="0" smtClean="0">
                <a:solidFill>
                  <a:srgbClr val="FF0000"/>
                </a:solidFill>
              </a:rPr>
              <a:t> </a:t>
            </a:r>
            <a:r>
              <a:rPr lang="es-CO" b="1" dirty="0" smtClean="0">
                <a:solidFill>
                  <a:srgbClr val="FF0000"/>
                </a:solidFill>
              </a:rPr>
              <a:t>   </a:t>
            </a:r>
            <a:r>
              <a:rPr lang="es-CO" b="1" dirty="0" smtClean="0"/>
              <a:t>P</a:t>
            </a:r>
            <a:r>
              <a:rPr lang="es-CO" dirty="0" smtClean="0"/>
              <a:t>orque </a:t>
            </a:r>
            <a:r>
              <a:rPr lang="es-CO" dirty="0" smtClean="0"/>
              <a:t>los que viven saben que han de morir: </a:t>
            </a:r>
            <a:r>
              <a:rPr lang="es-CO" u="sng" dirty="0" smtClean="0">
                <a:solidFill>
                  <a:srgbClr val="0070C0"/>
                </a:solidFill>
              </a:rPr>
              <a:t>mas los muertos nada saben</a:t>
            </a:r>
            <a:r>
              <a:rPr lang="es-CO" dirty="0" smtClean="0"/>
              <a:t>, ni tienen más paga; porque </a:t>
            </a:r>
            <a:r>
              <a:rPr lang="es-CO" u="sng" dirty="0" smtClean="0">
                <a:solidFill>
                  <a:srgbClr val="0070C0"/>
                </a:solidFill>
              </a:rPr>
              <a:t>su memoria es puesta en </a:t>
            </a:r>
            <a:r>
              <a:rPr lang="es-CO" u="sng" dirty="0" smtClean="0">
                <a:solidFill>
                  <a:srgbClr val="0070C0"/>
                </a:solidFill>
              </a:rPr>
              <a:t>olvido</a:t>
            </a:r>
            <a:r>
              <a:rPr lang="es-CO" dirty="0" smtClean="0"/>
              <a:t>. 6</a:t>
            </a:r>
            <a:r>
              <a:rPr lang="es-CO" dirty="0" smtClean="0"/>
              <a:t>  </a:t>
            </a:r>
            <a:r>
              <a:rPr lang="es-CO" u="sng" dirty="0" smtClean="0">
                <a:solidFill>
                  <a:srgbClr val="0070C0"/>
                </a:solidFill>
              </a:rPr>
              <a:t>También su amor, y su odio y su envidia, feneció ya: ni tiene ya más parte en el siglo, en todo lo que se hace debajo del sol. </a:t>
            </a:r>
          </a:p>
          <a:p>
            <a:endParaRPr lang="es-CO" dirty="0"/>
          </a:p>
        </p:txBody>
      </p:sp>
      <p:pic>
        <p:nvPicPr>
          <p:cNvPr id="6146" name="Picture 2" descr="http://t0.gstatic.com/images?q=tbn:ANd9GcSD1hkozT2PrUGXQq-tnHhtX0aEgByZD4sKdzkK3QTcdWP3nj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9664" y="2204864"/>
            <a:ext cx="3024336" cy="3528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0882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sz="4000" u="sng" dirty="0" smtClean="0">
                <a:solidFill>
                  <a:srgbClr val="FF0000"/>
                </a:solidFill>
              </a:rPr>
              <a:t>¡El infiero hoy no existe, va a existir!</a:t>
            </a:r>
          </a:p>
          <a:p>
            <a:pPr algn="ctr">
              <a:buNone/>
            </a:pPr>
            <a:endParaRPr lang="es-CO" sz="3600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sz="3600" dirty="0" smtClean="0">
                <a:solidFill>
                  <a:srgbClr val="FF0000"/>
                </a:solidFill>
              </a:rPr>
              <a:t>          </a:t>
            </a:r>
            <a:r>
              <a:rPr lang="es-CO" sz="3600" u="sng" dirty="0" smtClean="0">
                <a:solidFill>
                  <a:srgbClr val="FF0000"/>
                </a:solidFill>
              </a:rPr>
              <a:t>¿</a:t>
            </a:r>
            <a:r>
              <a:rPr lang="es-CO" sz="3600" u="sng" dirty="0" smtClean="0">
                <a:solidFill>
                  <a:srgbClr val="FF0000"/>
                </a:solidFill>
              </a:rPr>
              <a:t>Y el alma</a:t>
            </a:r>
            <a:r>
              <a:rPr lang="es-CO" sz="3600" u="sng" dirty="0" smtClean="0">
                <a:solidFill>
                  <a:srgbClr val="FF0000"/>
                </a:solidFill>
              </a:rPr>
              <a:t>?</a:t>
            </a:r>
            <a:endParaRPr lang="es-CO" sz="3600" u="sng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es-CO" sz="3600" dirty="0" smtClean="0"/>
          </a:p>
          <a:p>
            <a:pPr algn="ctr">
              <a:buNone/>
            </a:pPr>
            <a:endParaRPr lang="es-CO" sz="3600" u="sng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2828836"/>
            <a:ext cx="475252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600" dirty="0" smtClean="0">
                <a:solidFill>
                  <a:srgbClr val="FF0000"/>
                </a:solidFill>
              </a:rPr>
              <a:t>Ezequiel 18:4.</a:t>
            </a:r>
          </a:p>
          <a:p>
            <a:pPr algn="ctr">
              <a:buNone/>
            </a:pPr>
            <a:r>
              <a:rPr lang="es-CO" sz="3200" dirty="0" smtClean="0"/>
              <a:t>He aquí que todas las almas son mías; como el alma del padre, así el alma del hijo es mía; </a:t>
            </a:r>
            <a:r>
              <a:rPr lang="es-CO" sz="3200" u="sng" dirty="0" smtClean="0">
                <a:solidFill>
                  <a:srgbClr val="0070C0"/>
                </a:solidFill>
              </a:rPr>
              <a:t>el alma que </a:t>
            </a:r>
            <a:r>
              <a:rPr lang="es-CO" sz="3200" u="sng" dirty="0" smtClean="0">
                <a:solidFill>
                  <a:srgbClr val="0070C0"/>
                </a:solidFill>
              </a:rPr>
              <a:t>pecare – la persona que pecare -  </a:t>
            </a:r>
            <a:r>
              <a:rPr lang="es-CO" sz="3200" u="sng" dirty="0" smtClean="0">
                <a:solidFill>
                  <a:srgbClr val="0070C0"/>
                </a:solidFill>
              </a:rPr>
              <a:t>esa morirá.</a:t>
            </a:r>
            <a:endParaRPr lang="es-CO" sz="3200" u="sng" dirty="0" smtClean="0">
              <a:solidFill>
                <a:srgbClr val="0070C0"/>
              </a:solidFill>
            </a:endParaRPr>
          </a:p>
        </p:txBody>
      </p:sp>
      <p:pic>
        <p:nvPicPr>
          <p:cNvPr id="5122" name="Picture 2" descr="Infiern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060848"/>
            <a:ext cx="3744416" cy="408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CO" sz="4800" dirty="0" smtClean="0">
                <a:latin typeface="Agency FB" pitchFamily="34" charset="0"/>
              </a:rPr>
              <a:t>¿Y que sucede en el momento de morir?</a:t>
            </a:r>
            <a:endParaRPr lang="es-CO" sz="4800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2736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En el momento de la muerte sucede lo de la creación pero a la inversa: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3140967"/>
            <a:ext cx="42484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4000" dirty="0" smtClean="0">
                <a:solidFill>
                  <a:srgbClr val="FF0000"/>
                </a:solidFill>
              </a:rPr>
              <a:t>Eclesiastés 12:7.</a:t>
            </a:r>
          </a:p>
          <a:p>
            <a:pPr algn="ctr">
              <a:buNone/>
            </a:pPr>
            <a:r>
              <a:rPr lang="es-CO" sz="4000" dirty="0" smtClean="0"/>
              <a:t>Y el polvo vuelva a la tierra, como era, y el espíritu vuelva a Dios que lo dio. </a:t>
            </a:r>
            <a:endParaRPr lang="es-CO" sz="4000" dirty="0" smtClean="0"/>
          </a:p>
        </p:txBody>
      </p:sp>
      <p:pic>
        <p:nvPicPr>
          <p:cNvPr id="30722" name="Picture 2" descr="http://t3.gstatic.com/images?q=tbn:ANd9GcQ6w6IN23AN6-37P90gcg98NoyuqHnT2HbftCeB1zLYjYIRKhy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429000"/>
            <a:ext cx="1800200" cy="2808312"/>
          </a:xfrm>
          <a:prstGeom prst="rect">
            <a:avLst/>
          </a:prstGeom>
          <a:noFill/>
        </p:spPr>
      </p:pic>
      <p:sp>
        <p:nvSpPr>
          <p:cNvPr id="30724" name="AutoShape 4" descr="data:image/jpeg;base64,/9j/4AAQSkZJRgABAQAAAQABAAD/2wCEAAkGBhQSERUUExQWFBQWGRgYGBgXGRcYGhwXGBoWGB4WFxgYHCceFxojGRsXHy8gIycpLCwsFx8xNTAqNSYrLCkBCQoKDgwOGg8PGiwkHyUsLCwsLCwsLCwsKSwsLCwsLCwsLCwsLCwsLCwsLCwsLCwsLCwsKSwsLCwsLCwsLCwsLP/AABEIAMQBAQMBIgACEQEDEQH/xAAcAAAABwEBAAAAAAAAAAAAAAAAAwQFBgcIAgH/xABLEAABAgMFBQQGBAsFCQEAAAABAhEAAyEEBRIxQQYiUWFxE4GRsQcyocHR8BQjQlIVM2Jyc4KSs9Lh8TRDk7LCCBYkJTVEU1R0ov/EABoBAAIDAQEAAAAAAAAAAAAAAAMEAAECBQb/xAAuEQACAQMEAgIABAYDAAAAAAAAAQIDESEEEjFBE1EiMkJSYYEUFXGhscEFI5H/2gAMAwEAAhEDEQA/ALZmy5qpiwhYSEkZvrXSDU2e0D7aPBUKJCfrJn6nkYyhP2ktZcG1TwXLETpooDkRibwiENWpRO1Uj2wYkTNcPtjOPo8ttqmWp12metKEKJCpswpdW6AQVNxP6sWNLVNP95MYlqqLa1cKcDyhStqo05bbG1BtXLMGL8n2x0H5e2K6l2ianNamo+8rg1KuznQRx9aWaYQXB/GrA4tm5o8B/j4+jXjZZNY8YxXsuzTtZ6zrmoDUsawqTJnAeuf2lZe72xn+YR/KX4mThjHtYh6Jc1vX7wpRzzj1lJSHWthzUTT2mL/mEfyl+F+yXsYFYhRVMNUKmKoGqRmx3kmozZm05wciQs7xKgWf1lNqMh3Rpa5flJ4f1JexgVimb2vGYLXMSmdNCUkJw4pgYgAH7epr3x3+EJ2Gs2Y703l5dMXCH4/JJgXguJjHrGKYF4TKvPmPWmJf8VDB0m2Tq/WzGA++p351bhGrFFwsYDGKlRbJ1frV+Ku4nepSOlWmZrPWHFKr054oliFsMYFYrzZS2DtFBc9S1EFKQe0VvMz1pnD0EEZrWRwqPEwlqNUqLSavcJGG4lNYFYigtCmG6utKEkg8z78oMMhTVKikjQqCh4EefGFl/wAnFu2034H7JOxgViJTfqpS1rmLwoC1ElWSUJJep5Rm69NuLZOnTJn0megLUVBKZsxISCaJACgAAGHdDlCv5r2X9wc4bTX1YFYxt/vXbP8A27R/jTf4os/0U3VbJ6Dap8+0Kll0ywqdNYtRS2eofdHQwStVVKG5mYrc7IvmvKBXgPE/CIkrGMit+ajl3vXoIje3G2k2w2MrQ/aKV2SSQWSpicZemQLDi2cJQ1++Sio8/qFdKyvctBzwHifhAdXAeJ+EY7O1VsJf6VaP8ab/ABR7M2otjf2q0/403+KOnYCbDdXAeJ+EeYy4cCtMzwJ4coxz/vZbP/btH+NN/ijWWy81S7FY1qJUpUmSpRNSSZQJJOpJMUQeIECBEIEoG+ron3xjK0TCqarg5A6PG0G3j0HvjJVnuBU60ply6qWsjpWqjyAc90XxkhZfoyuQIsgWo4VTipT5bqd1Kct5ziNOMS+VKIphADBlMD3MdX4x7YLCmVKQhPqJSAARokDOrPrCiWhALYgKjX3x52q/JJzHEklYLnJTmXc6gM3LgOkBCUeGtBy6wpMpPu09rUhJMs5P2gWNPl4xsyQPVQOkux4/L6R6udoTXmHp3CPEyQwOSmqzHvL55RwsA0JdiXpwoaAUi/HLomQ+QsZuKDi0GG0BJz9wbnwoYRdrLlGiRpkOJbhxgyy3pLWpjjS2qkkJ6AkVivDJdF2FvaBq05QgvOdiGFKygYcwHDnk8OM6egBxV3L4SwPNQy74h9svAl1Zvio2tc6dI6GhoNT3vr/YGs8WEH4AAONcxyc91ncvqYVquYYRvqq+QY6h4RTp5ADgio0Gba90dm2KwBhkW7n74610AsGSrhJf6w8nTRuUKk3AoPvprTJTvXOrcfZDP+EVVZNCWqmjOz/PshylW+YAAMIAoSAOOWWsVgvIrTciq76egB6efnB/4HWcP1iQ3InvOre2E8m9lOASKg5gGtR86RzOvKYDQJpyfviyhwuK5eztCJuIYXdgFA5cG+ETZN6oLB6HKivbSkVxJvOaC5IJf7ozbQ/OUdT7ymhMvclksS7HMVDERh2NE1mSwFqSFM3XwjkAvRVeBFODOc4VFeJEqYzFaAosKOQkvBKl4QQzCpBGUeerUlGcosYi75GS/LmXbZE+QvHIExDdoClQz9Vn5ZUoc4oa/wD0YWyzKYJTPS9DKLk/qFlPyDxdl57biTMMtQxI1Uipxch9oaePSFdkQGE81yUmhoDkaikdSjKnp9Pft5sDnCbqZWDO1xbHz7RbJdlVLXKUpW9jSpJSgVUsgjRL9S0aau67ZciUmWgYUS0hKQNAGA6n3vxgS7UldcddAM+LQciY4oX50ejZNHM1GonWS3KyCRgonqwGyr+Vl3t0ioPSZ6SZakTLJZsKgp0zJlFAgH1UYnB/P8OMTr0gW9cm7LTMQpj2eEcQVqShxwooxmhRhjQaeM/+yS44M1ZtYQCs8THKo9jyO2LBivUHFz7o2Dsf/wBPsX/zyP3SYx/ZpClqCEhyaARsTZeTgsVkTnhkyR4SgIyXbsd4ECBEIFpzPQeZintg7olS0dsJeJc0KUpSiQRvqGFDCgDPSr55CLhTmeg98UfsJf6Zcw2eYWE0/VYiQnHUKQDoo7pHGrVgGohKUPiEp/YnpQpiQFBL0Kq82OoryeDEqTkrC50bl0pp4QoSQA2Dw6xzJCAaqIVmw4VAertzbSOb4kxlpoKmpcMHHmRyNaxyiw4jvJNdTWtKtQfPdBk6cgO6yWGYIryI98J7PbCSAkd5f5PfGNjXRi4amWoF8q5EBm5EVJJahg6VIxD7SiKOwB6+cepfifKCVzsPMZser+yDKSismlK4cqyKBo6Rr8PZ5R5NQg1xOQG1MCdeKMg70zhDMtqRVMF3w9kuKbRYkpSqakBMwJLKYOxzD6vEetV6zQHCi/RNddRlSE16W+YOOE51HE50hsn3qCC3Kock9Ob590N06lOMeQEk5ywh0tV8Tab1H0bKDpN6KzfXIiobRvd14Qy2m09mgkg4QQKAlqsAw08O+AF4g6daju0DZhvKCua9g7MdJd6rIUxCSHYlKc6cMga+EHyL0mvUglnbClvLl5cYaJc451DPm/Sjt8YOk2oVLZd9asPOK3r2RDxJvdbuyNR6iX76RwL7Wlfqy6k5oTl1A4NCGyKxlgN6rZmtfbygudNPaF33GxbuTON72xW40kPv4VmEs0sj8wc/ZAN4rCfVlvVtxNOTfOcM6FKwvmElPd6wOVW58oOTPCm8qjPSmUYVSL4Ze1kqsd4Tpkt1FJY6MAE9BzEN201/JlIwPvq8QDmKZHyhVcM5pZctvNw0VmfnOKwv+9DOtSnycrdzkScKR7I58oKddt9W/wADdCN0SG4rD9Jml0g4UvXLNvFniwLFLIw4kgFII3SWY5+48oZtgbqVLkGYv1puEgBqJGJi44gu2kSvC6eY7/6xipFzluRK0/lb0Nws6XZKAoHWjcM2yb5q8eCzA7yVVDjUDq3GFVhtaFqUxGJLUDa6+7uhUpJ0J8TFxpqUbsFuK89LqCi552dVyhxp2iTmekZxIjSPpsJ/BM39JJ/ziM3mH9JBQhZewFTk5gNHsdS0w2DJFsrbAgploQDMmKPaLUBuywHwo10JJ6CNU3D/AGWzfopf7sRljYmx456iaBKCH5qp5BUak2bmYrHZTxkyj4ywYH+Jh3fxpv2OsCBAjQELTmeg8zGV7QkKQoHLFVs6nMcCCxjVAzPQeZjK9jnAqWk6k+caiUyY7F7ezCoWW0rxTQPq5hP4xOjv9pvFuMSUW9ypy5JzpozCKltdgxpYUWgugihfg/PziydnrIsSUmdWawxcH49cnbWEtRTUXdDEKjlGzJFLQ4D8ac9YcZMnCzMO8+UEXch96jCgg/6SAfkUhVkFWJhn7oabxtaUgqUoJSMycgNTC+at01DewxXHpKv4ISmRiCVL3l1+wCW8VP8AswLa5zUUbTsrkv8Aw3Y8Y/4qSUNVzV+AZLgZ6wQu+LGl/wDi5a6uApqP9kFKRu6Vc84pv6Yn76fGAu2JIbEPZD3hXo1vRc6Lyu0t2k2SovopYA8PfByrddYJ+skh3dlKauZpl1ilLPaA3rAd8GGagkHEmnOKdJei01yXci1XaRSYgg0pMXl3q4R0mddv35YZy+PjnV++KSE9IFFCnP4wBeCQWxDvPxjHiXovHsvFX4No82Xy3/eDl8IPRPu5NQuTV/tAu4A1JOQaKHVeCX9ceMeC2I+8nxi1SS6Kx7L1m35diThM+WDwxFsvCDLPKu9ZxibKL8JoyqGKSrKpcavWKDXa0vmnxEFy7QhJJxCvMRfhjzYy/wCpoxrGzBctmIYTJYHnCKVdt3pdIWls/wAcmh7lAufdFATLWjiPZHCrajiD4RpUEuEZv1c0ZOt9ilyiO1QlASaYwWDEFgNWOkVbc1lkKbtN6bOWBhdmlpKm3QcTkVJ4MBFf2604EcFLHeEHX9YezrBuxE5rZJ44iPEGNOjaLZSq7cI1BZJaQhIFAAGHIDSD0FsmMI7DMGEdIPUIUTKE1qs6JKlTUoAxMFEDOv2m5nPnHNitREtNSXcuTWpJ19ndCmbKWUpMspC0l952IPrJLVDjI1YtQ1BS2Gzns0BsLAAjNjwfVonGUbj+pC/TTa8V0zMvxkr/ADRnWNC+mmW11zOc2V5/1jPUPaf6Aaq+WACDVgDIvHUuSDBcwMSOcMgiR3HaEy7LMII7SYvs01DhwA7ZthUsv0jU2z4H0WzNl2UpunZiMcSDUEFlCoLtUcDoY2Hsssmw2QqqTIkkk1qZQeutYGo2bYaVTdFR9DvAgQI0CCxmeg8zGSZaymYTzL+Ma2GZ6DzMY3tN6ErUE0qa98WimSqcKJUPkRNNm7xM1ASM00xcveYh2ydwTbaCmSlRwB1qzYHlqTVhyizNl7jTKlsza1d+/wCEL6ma227N04vkcJCGGZ8YUy0uRn89IN7IZU7hTzg1KgnRvP5+Ec5hgWySOzZ2YO/nFVbd7KiZOE4HEZiQSQp2ADBhw6ezWz7bPGFlMU1BcOCGcpPJQBERS/giSgpQ3ZlSlJS5yAAIB0Fco1TbUtyDRgmslTKuEh6106QfLuolILCvnDn9NL1CSMmfwZVaQqsYBBZWtApuJDA01rDznIGoRGFN0EsOMHSblSUu4/pDqBhWmoJzIYZBy+envhFbwJc1SksUkYg1KVBevzwilJstwSE1putKRnXSEEu7Cou3P57oepO0CZowTEMNCWPCEs+80y1OE93uMai5cGZKPKChcDjKsETtniTwMPFhvsLBoA+hOTecLS6qS0k0fdBVpyinOUWWoRauRE3AoZtHqbrLHTTLSJBNspSXUuWnNwVlR4MRLCm1zaEFsUwAQoTAqrhKgBowKqkdQIIpNgnFIZ0XcqrMWpkPhB1murUgGtAcuvR/hCuRbwHBamfkA/XWElovIlsn4eFX/loOEbyZwhLPkF1EsS+rV6cO6F2zE3/jJDJAZfraksfCE81lChHT55wZcW7aJTh99Ne9sokvqzPZp27lfVprpy98KyunHwhmui0jAkcss4cfpA4iOQHF9mmh2yeEkmRgmTgCQCsTMw28A7cBiCj1JjuzWkE+sIQ26dNRa0gfipktZBH30qSplDmCqvyd9Fx5IV6erURdqE/fno//ACiYr4Rn+Lw9O9txWKzpUTiM4kDkEKCtPyk+MUdD+n+gKqrSFFiKMTLJCTqNI5npAUQC4BLHiHzgl4MmZwwCOY2Jsh/0+xf/ADyP3SYx5Gw9kf7BY/0Ej90mKZY9QIECKIFjM9B5mMWy7OqZOwIGJalEAc3jaIzPQe+KJsdzyJC1KlywkmgzfCTmSa1qc+HSB1Kmw3GNyEWO9ZlgLfWS5oxpKkLKcUtQFFAesHcghqkcBFgbIbaGegsMRljEtKW9UqNQkkOEjNqs1DCTa7Y42myGYhJM6XvoADujVHMnMcw2sVXKnTJK93HLWg80qSeeoiqco1I5JK6ZpmVaUlIqah8gHy00giYSDnFZbJek4N2VrABDNMYu+W+AKltW6xZNmWmYE72JJBIKauCKAF6vkI5+opOD/RhoPcKrAJM+WtJWFOSkAgghQ/o4MV36WbNglyAn1gsjFqHDnxI9kTmZIFklqmJBKaFqhyogOaPR/ZEO9J0x5CFndIUlx10PzpG6eJKweS+LK4sl6EBRYEku7V5vHaL+KWZKS3Wr5uM3hplk16nzjlS/GOhsTEt7H2baMZSWL9TDlIkFdVVcMX7qeUILLZ8ID6APD/d7M7NWFpNcIepx7Y67JbByLVMImAIQhOJRSSDUhIAxFg5+aw47Wejyw2VUkLXMPbFYH6qSrMFnJYNTPMaw29b3nyLRLVLWUJYChzfNx9rpwiRizrtipdomKBUkKwpKsRQSpT0c4FK9Ygl6jRozP4K+f/WaUN7w1za1kEWW5LrlhIJXMnrYoCQtSUhn+sM0AAhWjHLI5g3/AHbM5wuZMwn7PaKI6YRugchHapBCg474klgkpTy6loRnXlJq2P3HY6eEE91n+yGSz+jmUAarqG9YZd6YZbz2ClSgWXMauZS3fujrFr2azFYGEYujfJiA+kO0KUgYAexxlClNRa0u6QfuJIb8pQUPsl2Eqj4kxSU6UU24plZ3tc/Zy8SFEpJeoZRGQJ5Z+cMJXE7vIhgnEFFhweoBiF2yThJ9kO0ZuSyJV4Ri04ncq0fzhwui0fXS21WnzHhDKmFl2KadKP5afMQZ8C6NBXIpRSMJemX84XzJh4HXxhjuCaQhLtlz4e2HNS1AUJPfHKsg9w2VPqDUM0P86djloWxJlrBYNkrcJqDkFPRqA1zeMSbRUO8LLxlqmWSfKlllTJSglVMyGbweIWhPe8qXaJqpdpkypspL4cQSSDRy62bJqECgLxUHpDst1yzgsSJnavU4/qxm4AJUFdQR3wnvq5bzkhpgmqQGZSVdoG0qCTEWm2aY9ULfmD74fpwgvqzNSUnyhOUco7UXrAKFDMEeMACkHAHiI2Hsj/YLH+gkfukxjwRsPZH+wWL/AOeR+6TEZY9QIECKIFjM9B74pe7ZmNSlLDAEsl3q5Lq58n5aRdAzPQe+KHu/Njk5yzaFNS8ILTJb9PcUDBtNM/d5iD5dpGagxOdPZlXhEel2wCmI975Pnyh3sqyojgevTpHNeA5xedw2e0F5sqXMbVSRi1yUKiDbnuIWdITZgpaEqUTKxEmtSZSl0/UUWOhBcqXzUMl2cjT+XWC9lpyjjC1KxSwt33aYdTyd34QSm5PvHo0l2H2+/Za8DF5al4HLpUlbFpa0mqS9GU2cRja5Q7PfAWzUJca055xJr1saZ0sLmJAWw3kseYqAy0PUOOe6cojtTLWZeEgYzhbC7KJ0D1Cq0BzORJpBOZBo4iVDaZDTZgTkFEgasa6Qqsl3OUv198JbXLKrSE/eKQfI++JTJkguW6fPSH6lTbETpU90gjDwh/s1m3QG5w1SZe+kM8SZEpsoVi75OhtORcwXgUoVBpDoJOABvLPrHkpTAOI9nl084HUV1fsPTfQWkYlgc4eZ8uUZZTMxbxphqQR9roPe0Nd2SwVB+LwpvCUqd2KrItK5qVLFFDDhZ1YjkzhI54g0K043nngvUytTaQTftjnmz/R5KwcIMxUwKWkKQ6RhWkB1YXJYlqVBpHV17NmyWPs1ThaZcwg0O4kpd8KVA56lxUZRIhds5UlmQidMAQaulCSd5f5VMhxYcYK2hkplIRLQGSlLDizZniSak8TDlWTVNnP01P5q5StulntFDIhRDd5hmviSwPd7YnF8WVOIrYO7E6xDr39Rfd5wehW8ljFbTOle7GAQsu9bTZf5yfMQiEH2VTLT+cPMQ4+BEvrZ5eJA8PDLOkPRSRz8BEf2ZnbgoWH9IkDhqCnOOS+Q6EhzD9YF83l2MnESQnGgKIBUrAVDEUAZnC/thT9HHGEm0dneRVfZJUQla6ApQqhwqNEkjdfJlGLXKLQFS1qloyJKAX0NBvB61z84bZ2zgWp1YDxaCdn78xIMslRXLUXSsMoS1KPZkgszJGnLjXjaLagWdIY4phDhIf8AaWeHtPiYmyW7ah3elHcxm2xNnsiBLEtK56wTWgQmoCyG+9kNWMVfLl+sDnDreFsmTppmTFOtRzOQGQHJIFANIRWeQoqNCamrFusdOFPZG3ZzZ1N8r9BN32Bc2YES0KWo/ZQkqPgkExr3ZaWU2KyJUCkiRJBBBBBEoAgg1BB0io/Q1e3ZJmyEpJOPtCpILMQhOFRyegLHMHlF12dTpQeLeRilK7aKtYUQIECNFBYzPQe+KFTY1AtQAavlXjxi+hmeg98UyLES7PUt7eVBCmpdrBKYXY7Epnx9AOGkP9yyGLmp0PHrzgiy2c+rl86jhlDtLZIpTKOe3cOg5c1lULU1EKLDIBKyaqIKFcWIDcqpfLiISdgFgpditq5KFGdOoPPlpCvtOxQw3+zbM7ygNS+vxjUMK4ZLAg7fBIAw1khKCkGtEpIYnOhGepiEbdW8dgskFNQmrEs4GnIRL7xnYhMIV64Chy1aK12xtbgSzVw5fiase7zglNbpo3N7YMYbNhnTQpb9olJOMVCndLrGeL8oO+odzDzZ5JAehSXqC46ONeWcNtyyGQonMnPkP5kw+3dJUZiUJwjFRWL1SOC+T5HMGogtaW57TNFbY7mILPOQle8WHKp9kSyzlKkBSTiSQ4IyiP2LZqUorAWpSUqZxhBzIDhjSnrCh5FwH+z2ZMmWEIyqeNSdTGowssGoTm5XlYUYvKCbVPYUjwLgi1DqIqpHAxCQnvCRPXL+oI1xBnKkn7r68tYP9GtjmrnzJmNQlyyxBpjWrdqMmSkGmhKYSHaLsVgYcXHSLFui1oUgKSWcP4xKaaW0xVmmh9s6Yj21qt4dIkVlVES2vnsvujGoVqbB6Z3qlfX4WB6+/KIbe53VfOsSy/pwLty+esRG9Tuqi9GsGtc8jEYNsw30/nDzEcTUM3QHxECUpiOo846Rxy+dmU0ypk1YkRTwGbwxbKpxJiVfQlEH2EjKOTJ5DoQJkctecd3pd3bWWZLfNJA5HRxrVoNNlbOsOllRiQQ2kYuaRTEztpUuZaJkpKZgCkES+0bdP2nUT6wGTMBEcF/omkrXuqOZJevEGLjkBBlLViCkleJKqNhUQQxyO848RDabgkFT9jLc/kJfPx+RDdOvtvdBZ0d6WSs7DNkqJCZa554SwTXRy1PCJXdWySp6gqbLElAylp/1cuXuiZ2WwJSnIMOFKVqXyyhxkSwKAUoRTQ+T8fOJPUykrLBcaEY5eTy7LAJacKRQUYc6d2fsibWP8XL6DyMRSWGpz/lpllEqsReXLPIZ/mmL03LMajoVQIECHBQLGZ6D3xWkhBejnjXSngYsoZnoPfFdymAUQ3c1CPKEtX0Fp9h0hNafz8PnODKY2zAq1coLkzQzs3h86wVZpu+XU1QGVQVyUDSpcxz1kYisjlYpCe3EwEgDdwl0l2BO63ApMGW9LKUNGLdB/Uc4IshX2aVkb5mOrECGBCg7ZijR1eE4EKD7yNOtD5DxgzwrBorIxXopk55CuuXDjFRbT2x1qqQ5Ner0bp5RYF/3oUyhqCsoNCTUYn5Bx/SK7tKDOtCQzOqrj7LnPqAYPp1b5MxXd1tQ83dICUIRqwfqzmD7ZMZQ4cIEqbvEtBC5jqc1+fbAmm5XGLR2bWOlmtMuQhJWogqKikpDkZeyuRoYd7NeMqcD2ag450y1BDpr15VDRDLVJtFo9VEwoSWCQGA+J5xIdnbiVJSSvDiUKpDH9o69MofjDCEvJKU8cEhVcVoSkK7N0moUnfS3VMIl2RRNSPAwtuq812Y0mrTKJDkMQjmpKqFPPMaloP7bt1GYVlZP3gx6kaUjMlfAzSU5XduBtVs4F7xAy0/pDxd0syghIfhx8odrtsbiHCZdoBSQMjAdtndFupdWYvsyN184gG2s09p4xZUsg9YrTb5TLV59Y1XV4A9NK1Qr+8Fe6I5eKmCjyh+tyt3vAiPW5VFdDFaZYL1byILefVoKpBpTPTnCUQsvADCgj7oz1Dn3Qhh5HNfJf2wanljmB5CJ8hNAeXGK39H63koI1Sn/ACiJ8hdNco5E/swy4OpssPkIPsIwlvn5EJ1TH5ZQZY5zKjJoj65UyVaZ0vs8UliuXgDFK1grYl2KVrCw9MKiPvQtuWQJ1nTOljCgOMNQUEKJKSH0U50FXyg2/LetE4SVBYkzcJ7RPZ4UL3kYV4wd1W4KMxZjUwwSVqsY3sc6WlUxP1rtKVhLKCTQJ0ybUPWCYYzFtokAlhqkMSRUavViefLTpBwlBuB6D57oi1z2+fPlyylaUoSo4goAlRaoVRxhLEMRUVLCJOgU7tc+OvlGAjOnABJIAYklTAUGtcm9nGJHdU7HIkqd8SEKfi6HeIzabKmahUtQdKklJrmCCG8PmkSS5bL2Vns8t3wS5aH44UYX9kN6bliuo4Q4QIECHBQKGZ6D3xVs9Yc4WB8NdeRi0hmeg98VODv+L6+emsIax2t+4al2KLTaMAJSCaJYBtS3LLPuhLaL1MwJRhBKwwqM3IZtQRXurC2zS8SmoyeJNM2DMzd+T0hJZrpCpxtCVBMsBK0oFd5BII4YS6T3coVpxTyxuCtkm1nmgISDkAMsmApnoIjl8TR2xY0WkivH5HnCa7L/ACpc6WsvhYtUbpzD8i3yIIts8qmIIDuRTLl3NnFyfQWEbO5Dr/vIYlytBLMwdapL8fsmI3ckxS5ilEUSAKVqd32MfGDdspm+pSSzlQI5E+r4+Uc7PrwS+JUXJ5sB7jDlttLHYvfdVz0Oeh5xzY5OJYHEwonhgDx0g64EPMfNvl4Xp5kOSwiVJSwHzyjl6kmOmEErXHWWEI94CrdZkzpa5ZOHEM+BdwYjd1TbWZ6ZCFrxpZLucAQ1FKarM3PR4drykqCS2cI9n7onqniY6gSwJfQHLpC9acI95GNPKqpXSLZuOx4EJTmwAfiwz784e1yaQku2SwEOpTFCs5O4mkyWistvPXVFprNIqrbJTzSOsCr/AFsG033ZXFr9U/ORiP2xWfQ+USO8JLYhEbtVU1zjWn4M6rkR2w7kr833mEkKrT+Ll9Ff5jCWGkIsur0bTz2EsZ7qfZFjWcggVB8Iqv0eTymShvu++LDk2whPPk8cqovmwy4HOYKUaOZSyDl4QhNvS2R45x1JtgJo5ZuEYsXccb2WwBYq3FgpCXJ9U0Aq76avCsWhCJYFSpSadoFAqITrirrkcn6w33hMUoSwlJU6iWBwqYAK3VOAlTAmtCU+PMi7ZYUqaErxqzMwuoAOMKQSQhLuwDCulI1F2DxV0hKwQ4ACQGro1akjXKr5QJCyks5bnUjKgzDB8urawsmnPPrQccvPk0JcBGvD386MNIyH5FSJ3Qnpx8NafJiSXZPC5MlafVUlKk9FJcewxAtobcuz2WfNpuS1kV1wkDTi3t4GJdshS77F+gkfukw5pVyxTUdIfIEeQIcFTgZnoPfFUEbzhqtwapHGLW+0eg/1RV0uQVrCUsQMwaZ8+Qcwhrfw/v8A6D0ewq13MZifqpokzSFBKlUSS6VFLu6TRnHGHDAuXZpeIMVIJXyVqMhmXOWhg1NllKJlhRVNYABkthBcgUzA3gDVxrCG/LaomYnJEvdAY6Yg5LMXOnKAJWjYdjyQ6xzVfTlHEQkpJatWFH0Iz7xDje9vw2dS8z6oqzE/IMMtkngWxiVOZamD0dL58de8xxtTaWkplvqVK65Bu4QTbukibrRZFdoLdjUCclHEW93jDtYbKwSng38/fDBd0wrKXq1D0D6dBEnu9W9k8HrYVgND5SbfYdayYdNnbOA5hvnceFBEiumThluR8iAUHZjlVXQuSnMmG61n2aQ8JS4hvtNkYg8TBtVNuOCtPBJ5O7PbZZJSXUpOY58HOR6xLrlsyWcJI0YgggijMYhFk2XRMnKUi0iWsEFckg74zYHEGB4B+US2Vb/othVNSgqUg1RiKqqmAYQc1AA01LNEVsGK1ek1the659EzsiIUzcoRXVeMualKkKdKg4PH+fEGohXaTSC9HPvdhcw7sU9tqt5im4++LetC2SekU3tWD2iy9C7ddIBqJYQ7pI5ZE7wW6X5eZBiN2lLh4kNuDJPIQwzco3Q4B6nka534qX1V7oTCFK/xSfzleSYT4ocEGWbsROaTLH5PvJiwrNOUR7iaxXGxs8CTL45ecTqzgH2NWOZUXyYRMcpjE5aQnxgGnz1jxUpz3+z4wW7RVirj9ddsJSnilQ4uxcHI19aHJcwVL56Hlw5GnhEasdowpfmnjooHlwhLeO0UualSULVLW4KWzU+IsminKWLggAVqHpjbd2Q3S+p7eW3EuWuZKQypkqqnfCDiFKVJDglhEXtvpDtDnCZaUMS6Ukngwxj3RW97y5sqapRxMokhRo9SHcEseTvCObekw5qV3l/OOjToU0sq4tOrNvGCT7Ubcz7TKVKK9xTYhSrF2oAAHAoOEaM2WP8Ay+xfoJH7pMZCm2gn+ca62aV/y6w/obP+6TBdqXANtvkkECBAiFHH2j0H+qK2uaSjGSaqc7yc95weYDOcosn7R6DzVEdsOyHZvvJKjUliC9YT1VKVS20NSko3uR+7rYZlpmqwhAQQkHCC5yoo11B5VhBfVqACkFJBwuSeHDxY+MSpGx8wFxNSHLqDHjklzSjDuhJatgZi1TFGcl1hvVLAAECj584C6E+kNxq012UuqaU26WTQKKk+IOXxhBfdrxTFtk1PL4Ratq9C01SkKTaZacOX1ajw1KuFIbrT6ApylYvpcsUI/Fr1/WhqEHhv0AnUVmk+yqbqlkVIbNu8+USG6lMCr5+XicSPQPOAra5Z4NLVl+11hwk+hiYlIH0iWf1FdfvRVaEpLCNUKkI8sgtnDkUiVSlMgePiYepHolmpL/SJf7CvjDir0dTD/fI/ZV8YUjSqJ8D38RRf4v8AJH5KngybIdokknYNaf71P7J+MKRsar/yJ8D8YZUJNWaBOvTTwyI2q5krImE4Sketkw58oU2aamzhwtkhSFgZ494FUtjvYi2JJHBokVt2MmLl4EzUpcpc4SaAuRnrB9k2IlpkrkrCVhblRqDiP2gc0kaNlBNjQnOpFyxb+vY4fQ5U2alZQ6pYJQt6ETAxZjXLXkRxg+1FgIjuzmx9pss4KNpRMlEb6ChWIzACnGhWLdBASSliCX5NJZ9kUrgPH4Re12BppMQ3lOaWehior5mkqNCc/OLgt9zrmJYKA8TETt3owmTC/bIH6qvjC1elOVkkP6atTgnuZUd6DMch8Ijc4U8Iuq1+hWav/uZYy+wr+KG1f+z/ADj/AN3K/wANf8cGoQlFWYDU1ITleLKWX+LxflkNkMhWmtfZCNou0/7Ok7AU/S5frYvxa+Dfegof7Ns7/wByX/hL/jhkSI1sen6hB+aEiLCsAxippwIPz/SD7m9DU2RLSj6QglOuBQepP3ucP0nYKYn+9R+yr4wnKnJtuxpMZUyWLAj5+RBS3yOXlEnl7FzB/eI7gr4x0NjZn/lT4HwjPjn6IRxUr6tXQxFdobIpM/HKUnBMaqSl0ufXDt9WVGofVwXi0TsgtiMaavodYR2n0diYhKFFBCQG3SGIBqGyd/aYqNOcZXsMQnHa02VVZJpElSpi+0UQ0uSiShJOMYzMK2YHEQCSFOQzGEs3Z+TMqUJxGpbN9RRqgxYcv0S2hGMItMopUXAXLWWzcBlj5AhdM9GCyX7VA/VPmGJ6wbZJZRryQfJUitk5QDhLcdW+axf93owWKyD7qJA8JYER2R6LsOc0K6g06axKrXI7ORKR9wy0+AaCQ3X+QGpst8R0xQIJePYKBO1SgTUAx52Cfujwj2BEIDsU8B4QOyHAQIEQh7gHAR7gECBEIDDAwwIEUQDQGgQIsh7hjzDAgRCHuGBhgQIhANHhEeQIpkA0BoECKKPQIGGBAi0WDDAaPIEWQ9aA0CBEIBoGEQIEQh5gEeKkDhAgRCBarGk6e0wSu7kc/EwIEQgmmXWjir9owlN3pChVWepJgQIhB6wx7AgRCH//2Q=="/>
          <p:cNvSpPr>
            <a:spLocks noChangeAspect="1" noChangeArrowheads="1"/>
          </p:cNvSpPr>
          <p:nvPr/>
        </p:nvSpPr>
        <p:spPr bwMode="auto">
          <a:xfrm>
            <a:off x="63500" y="-890588"/>
            <a:ext cx="2447925" cy="18669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0726" name="Picture 6" descr="http://2.bp.blogspot.com/-dzlQGczUCEk/ThObWgSd_CI/AAAAAAAAABA/kB2gc0tK_sY/s320/funeral%255B1%255D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3356992"/>
            <a:ext cx="2483768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258816" cy="6048672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4400" dirty="0" smtClean="0"/>
              <a:t>Las </a:t>
            </a:r>
            <a:r>
              <a:rPr lang="es-CO" sz="4400" dirty="0" smtClean="0"/>
              <a:t>fabulas enseñan que cuando una persona muere el alma sale del cuerpo y sigue rondando </a:t>
            </a:r>
            <a:r>
              <a:rPr lang="es-CO" sz="4400" dirty="0" smtClean="0"/>
              <a:t>por ahí.</a:t>
            </a:r>
            <a:endParaRPr lang="es-CO" sz="4400" dirty="0"/>
          </a:p>
        </p:txBody>
      </p:sp>
      <p:pic>
        <p:nvPicPr>
          <p:cNvPr id="1026" name="Picture 2" descr="http://t1.gstatic.com/images?q=tbn:ANd9GcQTaqOQkaOiFB01GbSln0ZBb4LRkZfbSp9UxplA1Xc0dEGwhrL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124744"/>
            <a:ext cx="4104456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gency FB" pitchFamily="34" charset="0"/>
              </a:rPr>
              <a:t>¿Quién es el qua ha inventado todas estas mentiras?</a:t>
            </a:r>
            <a:endParaRPr lang="es-CO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509120"/>
            <a:ext cx="8229600" cy="2016224"/>
          </a:xfrm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3600" dirty="0" smtClean="0"/>
              <a:t>Las evidencias mostraron que Dios tenía la razón: </a:t>
            </a:r>
            <a:r>
              <a:rPr lang="es-CO" sz="3500" dirty="0" smtClean="0"/>
              <a:t>Adán </a:t>
            </a:r>
            <a:r>
              <a:rPr lang="es-CO" sz="3500" dirty="0" smtClean="0"/>
              <a:t>murió de 930 años </a:t>
            </a:r>
            <a:r>
              <a:rPr lang="es-CO" sz="3500" dirty="0" smtClean="0">
                <a:solidFill>
                  <a:srgbClr val="FF0000"/>
                </a:solidFill>
              </a:rPr>
              <a:t>(</a:t>
            </a:r>
            <a:r>
              <a:rPr lang="es-CO" sz="3500" dirty="0" smtClean="0">
                <a:solidFill>
                  <a:srgbClr val="FF0000"/>
                </a:solidFill>
              </a:rPr>
              <a:t>Gen.5:5);</a:t>
            </a:r>
            <a:r>
              <a:rPr lang="es-CO" sz="3500" dirty="0" smtClean="0"/>
              <a:t> </a:t>
            </a:r>
            <a:r>
              <a:rPr lang="es-CO" sz="3500" dirty="0" smtClean="0"/>
              <a:t>Set murió de 912 años </a:t>
            </a:r>
            <a:r>
              <a:rPr lang="es-CO" sz="3500" dirty="0" smtClean="0">
                <a:solidFill>
                  <a:srgbClr val="FF0000"/>
                </a:solidFill>
              </a:rPr>
              <a:t>(verso 8)</a:t>
            </a:r>
            <a:r>
              <a:rPr lang="es-CO" sz="3500" dirty="0" smtClean="0"/>
              <a:t> ; Enós murió </a:t>
            </a:r>
            <a:r>
              <a:rPr lang="es-CO" sz="3500" dirty="0" smtClean="0"/>
              <a:t>de</a:t>
            </a:r>
            <a:r>
              <a:rPr lang="es-CO" sz="3500" dirty="0" smtClean="0"/>
              <a:t> </a:t>
            </a:r>
            <a:r>
              <a:rPr lang="es-CO" sz="3500" dirty="0" smtClean="0"/>
              <a:t>905 años </a:t>
            </a:r>
            <a:r>
              <a:rPr lang="es-CO" sz="3500" dirty="0" smtClean="0">
                <a:solidFill>
                  <a:srgbClr val="FF0000"/>
                </a:solidFill>
              </a:rPr>
              <a:t>(verso 11)</a:t>
            </a:r>
            <a:r>
              <a:rPr lang="es-CO" sz="3500" dirty="0" smtClean="0"/>
              <a:t>, etc.etc.</a:t>
            </a:r>
          </a:p>
          <a:p>
            <a:endParaRPr lang="es-CO" dirty="0" smtClean="0"/>
          </a:p>
          <a:p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395536" y="1772816"/>
            <a:ext cx="4464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Gen.3:4.</a:t>
            </a:r>
          </a:p>
          <a:p>
            <a:pPr algn="ctr">
              <a:buNone/>
            </a:pPr>
            <a:r>
              <a:rPr lang="es-CO" sz="3600" dirty="0" smtClean="0"/>
              <a:t>    Entonces la serpiente dijo a la mujer: </a:t>
            </a:r>
            <a:r>
              <a:rPr lang="es-CO" sz="3600" u="sng" dirty="0" smtClean="0">
                <a:solidFill>
                  <a:srgbClr val="0070C0"/>
                </a:solidFill>
              </a:rPr>
              <a:t>No moriréis;</a:t>
            </a:r>
          </a:p>
        </p:txBody>
      </p:sp>
      <p:pic>
        <p:nvPicPr>
          <p:cNvPr id="3074" name="Picture 2" descr="http://t1.gstatic.com/images?q=tbn:ANd9GcQl4MCfuvwEuqovGA3Cu7NPNvH-y8cOxSuDwgXTLkmVGJzf_XP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772816"/>
            <a:ext cx="2952328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944216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    Dios </a:t>
            </a:r>
            <a:r>
              <a:rPr lang="es-CO" dirty="0" smtClean="0"/>
              <a:t>dice: ¡Morirán! Satanás dice ¡No morirán! Dios dice: “¡Acuérdate se santificar el sábado!” Satanás dice: el !domingo! </a:t>
            </a:r>
          </a:p>
        </p:txBody>
      </p:sp>
      <p:pic>
        <p:nvPicPr>
          <p:cNvPr id="31746" name="Picture 2" descr="http://t1.gstatic.com/images?q=tbn:ANd9GcS-ewux1wa0YISrpN2qde38gtp9J1xp77O-8hjL5XY--RnAJWjrU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636912"/>
            <a:ext cx="3168352" cy="374441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2420888"/>
            <a:ext cx="50405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dirty="0" smtClean="0"/>
              <a:t>No nos olvidemos que el plan de Satanás es contradecir la Palabra de Dios. O quitarle algo, o ponerle algo, pero él hace alguna cosa para que las personas se pierdan. Hasta se transforma en ángel de luz </a:t>
            </a:r>
            <a:r>
              <a:rPr lang="es-CO" sz="3200" dirty="0" smtClean="0">
                <a:solidFill>
                  <a:srgbClr val="FF0000"/>
                </a:solidFill>
              </a:rPr>
              <a:t>(2 Cor.11:14). </a:t>
            </a:r>
            <a:endParaRPr lang="es-CO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gency FB" pitchFamily="34" charset="0"/>
              </a:rPr>
              <a:t>Entonces: ¿Si los muertos no están en el infierno ni en el cielo, donde están?</a:t>
            </a:r>
            <a:endParaRPr lang="es-CO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08720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  En este momento, todos están donde los enterraron.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2996951"/>
            <a:ext cx="504056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dirty="0" smtClean="0">
                <a:solidFill>
                  <a:srgbClr val="FF0000"/>
                </a:solidFill>
              </a:rPr>
              <a:t>1 tesalonicenses 4:16.</a:t>
            </a:r>
          </a:p>
          <a:p>
            <a:pPr algn="ctr">
              <a:buNone/>
            </a:pPr>
            <a:r>
              <a:rPr lang="es-CO" sz="3200" baseline="30000" dirty="0" smtClean="0"/>
              <a:t>  </a:t>
            </a:r>
            <a:r>
              <a:rPr lang="es-CO" sz="3200" dirty="0" smtClean="0"/>
              <a:t>Porque el mismo Señor con aclamación, con voz de arcángel, y con trompeta de Dios, descenderá del cielo; y </a:t>
            </a:r>
            <a:r>
              <a:rPr lang="es-CO" sz="3200" u="sng" dirty="0" smtClean="0">
                <a:solidFill>
                  <a:srgbClr val="0070C0"/>
                </a:solidFill>
              </a:rPr>
              <a:t>los muertos en Cristo resucitarán primero:</a:t>
            </a:r>
          </a:p>
          <a:p>
            <a:pPr algn="ctr">
              <a:buNone/>
            </a:pPr>
            <a:endParaRPr lang="es-CO" dirty="0"/>
          </a:p>
        </p:txBody>
      </p:sp>
      <p:pic>
        <p:nvPicPr>
          <p:cNvPr id="2050" name="Picture 2" descr="http://t3.gstatic.com/images?q=tbn:ANd9GcTpkCZ9WVD5udEOWk_s6pGYdE99I4ddIQKZ2QJVStYgZ6WDmIDu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284984"/>
            <a:ext cx="3384376" cy="32880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baseline="30000" dirty="0" smtClean="0"/>
              <a:t> </a:t>
            </a:r>
            <a:r>
              <a:rPr lang="es-CO" dirty="0" smtClean="0"/>
              <a:t>   Note lo que el texto dice: “Los muertos en Cristo resucitarán primero”. Lo que quiere decir que habrá otra resurrección, pero en esta,</a:t>
            </a:r>
            <a:r>
              <a:rPr lang="es-CO" u="sng" dirty="0" smtClean="0">
                <a:solidFill>
                  <a:srgbClr val="0070C0"/>
                </a:solidFill>
              </a:rPr>
              <a:t> solamente los que hayan hecho la voluntad de Dios, participarán de esta primera resurrección.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sz="3500" b="1" u="sng" dirty="0" smtClean="0">
                <a:solidFill>
                  <a:srgbClr val="FF0000"/>
                </a:solidFill>
              </a:rPr>
              <a:t>¿Y que pasará con los justos vivos?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Luego </a:t>
            </a:r>
            <a:r>
              <a:rPr lang="es-CO" dirty="0" smtClean="0"/>
              <a:t>nosotros, los que vivimos, los que quedamos, juntamente con ellos seremos arrebatados en las nubes á recibir al Señor en el aire, y así estaremos siempre con el </a:t>
            </a:r>
            <a:r>
              <a:rPr lang="es-CO" dirty="0" smtClean="0"/>
              <a:t>Señor </a:t>
            </a:r>
            <a:r>
              <a:rPr lang="es-CO" dirty="0" smtClean="0">
                <a:solidFill>
                  <a:srgbClr val="FF0000"/>
                </a:solidFill>
              </a:rPr>
              <a:t>(1 Tes.4:17). </a:t>
            </a:r>
            <a:endParaRPr lang="es-CO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548680"/>
            <a:ext cx="8568952" cy="59766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Apoc.1.7.</a:t>
            </a:r>
          </a:p>
          <a:p>
            <a:pPr>
              <a:buNone/>
            </a:pPr>
            <a:r>
              <a:rPr lang="es-CO" dirty="0" smtClean="0"/>
              <a:t>    “He </a:t>
            </a:r>
            <a:r>
              <a:rPr lang="es-CO" dirty="0" smtClean="0"/>
              <a:t>aquí que viene con las nubes, y </a:t>
            </a:r>
            <a:r>
              <a:rPr lang="es-CO" u="sng" dirty="0" smtClean="0">
                <a:solidFill>
                  <a:srgbClr val="0070C0"/>
                </a:solidFill>
              </a:rPr>
              <a:t>todo ojo le verá</a:t>
            </a:r>
            <a:r>
              <a:rPr lang="es-CO" dirty="0" smtClean="0"/>
              <a:t>, y los que le traspasaron; y todos los linajes de la tierra harán lamentación por él. Sí, </a:t>
            </a:r>
            <a:r>
              <a:rPr lang="es-CO" dirty="0" smtClean="0"/>
              <a:t>amén”.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Surge la pregunta: </a:t>
            </a:r>
            <a:r>
              <a:rPr lang="es-CO" sz="3600" u="sng" dirty="0" smtClean="0">
                <a:solidFill>
                  <a:srgbClr val="FF0000"/>
                </a:solidFill>
              </a:rPr>
              <a:t>¿Y el rapto secreto?</a:t>
            </a:r>
          </a:p>
          <a:p>
            <a:pPr algn="ctr">
              <a:buNone/>
            </a:pPr>
            <a:endParaRPr lang="es-CO" sz="3600" u="sng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CO" sz="3600" dirty="0" smtClean="0"/>
              <a:t>Los textos que menciona la Biblia sobre el tema de la segunda venida de Cristo, la resurrección de los santos, y la traslación de los justos, </a:t>
            </a:r>
            <a:r>
              <a:rPr lang="es-CO" sz="3600" u="sng" dirty="0" smtClean="0">
                <a:solidFill>
                  <a:srgbClr val="0070C0"/>
                </a:solidFill>
              </a:rPr>
              <a:t>serán a la vista de los que no aceptaron la salvación ofrecida por Dios</a:t>
            </a:r>
            <a:r>
              <a:rPr lang="es-CO" sz="3600" dirty="0" smtClean="0"/>
              <a:t>. Es decir, el “rapto secreto” </a:t>
            </a:r>
            <a:r>
              <a:rPr lang="es-CO" sz="3600" u="sng" dirty="0" smtClean="0"/>
              <a:t>no existe. </a:t>
            </a:r>
            <a:endParaRPr lang="es-CO" sz="3600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5472608" cy="6264696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</a:t>
            </a:r>
            <a:r>
              <a:rPr lang="es-CO" b="1" dirty="0" smtClean="0">
                <a:solidFill>
                  <a:srgbClr val="FF0000"/>
                </a:solidFill>
              </a:rPr>
              <a:t>Mateo 24;30,31.</a:t>
            </a:r>
          </a:p>
          <a:p>
            <a:pPr algn="ctr">
              <a:buNone/>
            </a:pPr>
            <a:r>
              <a:rPr lang="es-ES" dirty="0" smtClean="0"/>
              <a:t>    Y </a:t>
            </a:r>
            <a:r>
              <a:rPr lang="es-ES" dirty="0" smtClean="0"/>
              <a:t>entonces se mostrará la señal del Hijo del hombre en el cielo; y </a:t>
            </a:r>
            <a:r>
              <a:rPr lang="es-ES" dirty="0" smtClean="0">
                <a:solidFill>
                  <a:srgbClr val="0070C0"/>
                </a:solidFill>
              </a:rPr>
              <a:t>entonces lamentarán todas las tribus de la tierra, y</a:t>
            </a:r>
            <a:r>
              <a:rPr lang="es-ES" u="sng" dirty="0" smtClean="0">
                <a:solidFill>
                  <a:srgbClr val="0070C0"/>
                </a:solidFill>
              </a:rPr>
              <a:t> verán al Hijo del hombre que vendrá sobre las nubes del cielo, con grande poder y </a:t>
            </a:r>
            <a:r>
              <a:rPr lang="es-ES" u="sng" dirty="0" smtClean="0">
                <a:solidFill>
                  <a:srgbClr val="0070C0"/>
                </a:solidFill>
              </a:rPr>
              <a:t>gloria</a:t>
            </a:r>
            <a:r>
              <a:rPr lang="es-ES" dirty="0" smtClean="0"/>
              <a:t>. Y </a:t>
            </a:r>
            <a:r>
              <a:rPr lang="es-ES" dirty="0" smtClean="0"/>
              <a:t>enviará sus ángeles con gran voz de trompeta, y</a:t>
            </a:r>
            <a:r>
              <a:rPr lang="es-ES" u="sng" dirty="0" smtClean="0"/>
              <a:t> juntarán sus escogidos de los cuatro vientos, de un cabo del cielo hasta el otro.</a:t>
            </a:r>
          </a:p>
          <a:p>
            <a:pPr>
              <a:buNone/>
            </a:pPr>
            <a:endParaRPr lang="es-CO" dirty="0"/>
          </a:p>
        </p:txBody>
      </p:sp>
      <p:pic>
        <p:nvPicPr>
          <p:cNvPr id="32770" name="Picture 2" descr="http://t1.gstatic.com/images?q=tbn:ANd9GcT9Ywro9CE1JgGC2WoE4qH6aVZuS3L7YHbrfYGzMm8KvrOgxDb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836712"/>
            <a:ext cx="3275856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5328592" cy="6381328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</a:t>
            </a:r>
          </a:p>
          <a:p>
            <a:pPr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1 Cor.15:52,53.</a:t>
            </a:r>
          </a:p>
          <a:p>
            <a:pPr algn="ctr">
              <a:buNone/>
            </a:pPr>
            <a:r>
              <a:rPr lang="es-CO" baseline="30000" dirty="0" smtClean="0"/>
              <a:t> </a:t>
            </a:r>
            <a:r>
              <a:rPr lang="es-CO" dirty="0" smtClean="0"/>
              <a:t>     En </a:t>
            </a:r>
            <a:r>
              <a:rPr lang="es-CO" dirty="0" smtClean="0"/>
              <a:t>un momento, en un abrir y cerrar de ojos, a la final trompeta; porque se tocará la trompeta, y </a:t>
            </a:r>
            <a:r>
              <a:rPr lang="es-CO" dirty="0" smtClean="0">
                <a:solidFill>
                  <a:srgbClr val="0070C0"/>
                </a:solidFill>
              </a:rPr>
              <a:t>los muertos serán resucitados incorruptibles</a:t>
            </a:r>
            <a:r>
              <a:rPr lang="es-CO" dirty="0" smtClean="0"/>
              <a:t>, y </a:t>
            </a:r>
            <a:r>
              <a:rPr lang="es-CO" dirty="0" smtClean="0">
                <a:solidFill>
                  <a:srgbClr val="0070C0"/>
                </a:solidFill>
              </a:rPr>
              <a:t>nosotros seremos </a:t>
            </a:r>
            <a:r>
              <a:rPr lang="es-CO" dirty="0" smtClean="0">
                <a:solidFill>
                  <a:srgbClr val="0070C0"/>
                </a:solidFill>
              </a:rPr>
              <a:t>transformados</a:t>
            </a:r>
            <a:r>
              <a:rPr lang="es-CO" dirty="0" smtClean="0"/>
              <a:t>. </a:t>
            </a:r>
            <a:r>
              <a:rPr lang="es-CO" baseline="30000" dirty="0" smtClean="0"/>
              <a:t>53</a:t>
            </a:r>
            <a:r>
              <a:rPr lang="es-CO" dirty="0" smtClean="0"/>
              <a:t> </a:t>
            </a:r>
            <a:r>
              <a:rPr lang="es-CO" dirty="0" smtClean="0"/>
              <a:t>Porque es necesario que esto</a:t>
            </a:r>
            <a:r>
              <a:rPr lang="es-CO" dirty="0" smtClean="0">
                <a:solidFill>
                  <a:srgbClr val="0070C0"/>
                </a:solidFill>
              </a:rPr>
              <a:t> corruptible se vista de incorrupción</a:t>
            </a:r>
            <a:r>
              <a:rPr lang="es-CO" dirty="0" smtClean="0"/>
              <a:t>, y esto mortal se vista de </a:t>
            </a:r>
            <a:r>
              <a:rPr lang="es-CO" dirty="0" smtClean="0">
                <a:solidFill>
                  <a:srgbClr val="0070C0"/>
                </a:solidFill>
              </a:rPr>
              <a:t>inmortalidad. </a:t>
            </a:r>
          </a:p>
          <a:p>
            <a:pPr>
              <a:buNone/>
            </a:pPr>
            <a:endParaRPr lang="es-CO" dirty="0"/>
          </a:p>
        </p:txBody>
      </p:sp>
      <p:pic>
        <p:nvPicPr>
          <p:cNvPr id="35842" name="Picture 2" descr="http://t3.gstatic.com/images?q=tbn:ANd9GcQiuiD17yK8VyT0j8FyFL-uTyUefy6en5MS8LFBQWXMwCR7zC1_O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76672"/>
            <a:ext cx="3312368" cy="396044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80112" y="4581128"/>
            <a:ext cx="3563888" cy="193899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/>
              <a:t>Los resucitados serán millones de millones, desde Abel, los profetas, patriarcas, </a:t>
            </a:r>
            <a:r>
              <a:rPr lang="es-CO" sz="2000" b="1" dirty="0" smtClean="0"/>
              <a:t>apóstoles y </a:t>
            </a:r>
            <a:r>
              <a:rPr lang="es-CO" sz="2000" b="1" dirty="0" smtClean="0"/>
              <a:t>maría, hasta el ultimo de los santos que haya muerto en Cristo. </a:t>
            </a:r>
            <a:endParaRPr lang="es-CO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Apoc.16:18.</a:t>
            </a:r>
          </a:p>
          <a:p>
            <a:pPr algn="ctr">
              <a:buNone/>
            </a:pPr>
            <a:r>
              <a:rPr lang="es-CO" dirty="0" smtClean="0"/>
              <a:t>    Entonces </a:t>
            </a:r>
            <a:r>
              <a:rPr lang="es-CO" dirty="0" smtClean="0"/>
              <a:t>hubo relámpagos y voces y truenos, y un gran temblor de tierra, un terremoto tan grande, cual no lo hubo jamás desde que los hombres han estado sobre la tierra</a:t>
            </a:r>
            <a:r>
              <a:rPr lang="es-CO" dirty="0" smtClean="0"/>
              <a:t>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ES" dirty="0" smtClean="0"/>
              <a:t>    Porque </a:t>
            </a:r>
            <a:r>
              <a:rPr lang="es-ES" dirty="0" smtClean="0"/>
              <a:t>el gran día de su ira es venido; ¿y quién podrá estar firme</a:t>
            </a:r>
            <a:r>
              <a:rPr lang="es-ES" dirty="0" smtClean="0"/>
              <a:t>?</a:t>
            </a:r>
            <a:r>
              <a:rPr lang="es-ES" dirty="0" smtClean="0">
                <a:solidFill>
                  <a:srgbClr val="FF0000"/>
                </a:solidFill>
              </a:rPr>
              <a:t> (Apoc.6:17).</a:t>
            </a:r>
          </a:p>
          <a:p>
            <a:pPr>
              <a:buNone/>
            </a:pPr>
            <a:endParaRPr lang="es-ES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ES" dirty="0" smtClean="0">
                <a:solidFill>
                  <a:srgbClr val="FF0000"/>
                </a:solidFill>
              </a:rPr>
              <a:t>     Aunque usted no lo crea, ese gran día está por llegar, en el cual este conflicto llegará a su fin.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 smtClean="0"/>
          </a:p>
          <a:p>
            <a:pPr>
              <a:buNone/>
            </a:pP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s-CO" sz="4800" b="1" dirty="0" smtClean="0">
                <a:latin typeface="Agency FB" pitchFamily="34" charset="0"/>
              </a:rPr>
              <a:t>La lucha entre el bien y el mal</a:t>
            </a:r>
            <a:endParaRPr lang="es-CO" sz="4800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En esta lucha intervienen dos grupos, como en los encuentros deportivos. En el cual hay ganadores y perdedores.</a:t>
            </a:r>
          </a:p>
          <a:p>
            <a:pPr algn="ctr"/>
            <a:endParaRPr lang="es-CO" dirty="0" smtClean="0"/>
          </a:p>
          <a:p>
            <a:pPr algn="ctr">
              <a:buNone/>
            </a:pPr>
            <a:r>
              <a:rPr lang="es-CO" dirty="0" smtClean="0"/>
              <a:t> El equipo ganador es el Cristo Jesús, y el perdedor el de Satanás, ¿Tu en cual equipo estás? Mejor: ¿Cuál equipo deseas que sea el ganador?</a:t>
            </a:r>
          </a:p>
          <a:p>
            <a:pPr algn="ctr"/>
            <a:endParaRPr lang="es-CO" dirty="0" smtClean="0"/>
          </a:p>
          <a:p>
            <a:pPr algn="ctr">
              <a:buNone/>
            </a:pPr>
            <a:r>
              <a:rPr lang="es-CO" dirty="0" smtClean="0"/>
              <a:t>T</a:t>
            </a:r>
            <a:r>
              <a:rPr lang="es-CO" dirty="0" smtClean="0"/>
              <a:t>e invito a que te sitúes del lado de Cristo, su victoria ya está asegurada. 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677</TotalTime>
  <Words>1423</Words>
  <Application>Microsoft Office PowerPoint</Application>
  <PresentationFormat>Presentación en pantalla (4:3)</PresentationFormat>
  <Paragraphs>94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Tema de Office</vt:lpstr>
      <vt:lpstr>EL FIN DEL CONFLICTO</vt:lpstr>
      <vt:lpstr>Diapositiva 2</vt:lpstr>
      <vt:lpstr>Diapositiva 3</vt:lpstr>
      <vt:lpstr>Diapositiva 4</vt:lpstr>
      <vt:lpstr>¿De que forma terminará este mundo?</vt:lpstr>
      <vt:lpstr>¿Cuál será la verdad?</vt:lpstr>
      <vt:lpstr>¿Que ocurre cuando morimos? </vt:lpstr>
      <vt:lpstr>Diapositiva 8</vt:lpstr>
      <vt:lpstr>Diapositiva 9</vt:lpstr>
      <vt:lpstr>Diapositiva 10</vt:lpstr>
      <vt:lpstr>Otro ejemplo, la muerte de Lázaro</vt:lpstr>
      <vt:lpstr>¿Qué más dice Dios a través de su Palabra?</vt:lpstr>
      <vt:lpstr>Diapositiva 13</vt:lpstr>
      <vt:lpstr>¿Y que sucede en el momento de morir?</vt:lpstr>
      <vt:lpstr>Diapositiva 15</vt:lpstr>
      <vt:lpstr>¿Quién es el qua ha inventado todas estas mentiras?</vt:lpstr>
      <vt:lpstr>Diapositiva 17</vt:lpstr>
      <vt:lpstr>Entonces: ¿Si los muertos no están en el infierno ni en el cielo, donde están?</vt:lpstr>
      <vt:lpstr>Diapositiva 19</vt:lpstr>
      <vt:lpstr>Diapositiva 20</vt:lpstr>
      <vt:lpstr>Diapositiva 21</vt:lpstr>
      <vt:lpstr>Diapositiva 22</vt:lpstr>
      <vt:lpstr>Diapositiva 23</vt:lpstr>
      <vt:lpstr>La lucha entre el bien y el mal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FIN DEL CONFLICTO</dc:title>
  <dc:creator>FAMILIA FIERRO CH</dc:creator>
  <cp:lastModifiedBy>FAMILIA FIERRO CH</cp:lastModifiedBy>
  <cp:revision>61</cp:revision>
  <dcterms:created xsi:type="dcterms:W3CDTF">2012-04-07T11:23:55Z</dcterms:created>
  <dcterms:modified xsi:type="dcterms:W3CDTF">2012-04-09T03:29:48Z</dcterms:modified>
</cp:coreProperties>
</file>